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72" r:id="rId3"/>
    <p:sldId id="258" r:id="rId4"/>
    <p:sldId id="261" r:id="rId5"/>
    <p:sldId id="274" r:id="rId6"/>
    <p:sldId id="262" r:id="rId7"/>
    <p:sldId id="263" r:id="rId8"/>
    <p:sldId id="264" r:id="rId9"/>
    <p:sldId id="267" r:id="rId10"/>
    <p:sldId id="269" r:id="rId11"/>
    <p:sldId id="265" r:id="rId12"/>
    <p:sldId id="273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4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39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1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53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3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5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3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0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9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7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8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9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9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2B381-902F-41A6-A582-E0F8CF10AF3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F5BA5E-B7B0-406E-9CB9-52967F71D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4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end.ru/day/1-23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end.ru/persons/1306/" TargetMode="External"/><Relationship Id="rId2" Type="http://schemas.openxmlformats.org/officeDocument/2006/relationships/hyperlink" Target="https://www.calend.ru/day/8-6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persons/9384/pavel-tretyakov" TargetMode="External"/><Relationship Id="rId2" Type="http://schemas.openxmlformats.org/officeDocument/2006/relationships/hyperlink" Target="http://vasnec.ru/kartina/vasnecov_a100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376" y="2894033"/>
            <a:ext cx="10341508" cy="100284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августа 2021 года - 165 лет со дня рождения художника и искусствоведа </a:t>
            </a: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Аполлинария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Михайловича Васнецова</a:t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data:image/png;base64,iVBORw0KGgoAAAANSUhEUgAAAbEAAAC9CAYAAAA9ZUN+AAAgAElEQVR4nJy893dbV57t2f/KzJqZ1z0dq6u6sstVTpIYkXMGmKkcnGRbshUsK+ecmAMCExglBjFnECRIkCDABIJRyZaozM/8gGCpXk+/6se1zroA7j3nXuDyfvfZ+7u/5++ePltj7fkz1p4/49mL5zx9tsaPT37i6bM1nr988U579uJ57Li3P4/2X3v+jLVnazx9+pSHjx4xPTvPkMdLV08/7R1dDA97GB4ZZXhkFPewB8+oF++4j+GRUfr6B3ENDTPkHsEz6mV4ZJQx7wTecR+eUS9j3gk8o95Yn/GJSXyTAaZn5piZnWdmdp6p6SBT00ECU3MEpmbxB2YJTM0xPTPP9Ex4/6R/hgnfFL7JqdgYEz4//sA0/sA03nEf/sA0Ez4/4xOTjHknGPNOhI/1T+H3TzE5GcA77mNqZo7RCR8u9wgul5uenj6aW1rp6OzGPexhxDOGO/KdB11u+gdc9A+46O7po7unjzt3Grnb2ExNTR319XeorHRitdqpqKiipqYOm81BXV0Dd+400tLSSmWlk+rqWiornVRUVJGTk8ft27e5ceMGV69epbLSSWmpjcpKJzU1dZSW2rh48TK3buVw8uRprl69TmFhMaWlVmw2G+Xl5djtdux2OyUlJVy/fp3r169z5coVLl68yOXLlyktLaWoqIjS0lKcTic2m42ysjKsViunT58mPz8fq9VKbl4uN2/fori0BGdNNbn5eZRYS6l0VlFdW0NdQz0Nd+7Scq+N3r4BBgaHGHKPMDDooq8//H7QNcLAoJtBl5sx7zjDHg9D7hH6+gfxjHoZn5iku6cP77iP+cUlvD4/03PzTM0FyS8uYf+Bg+zY8ymp6ZlkZm3mq6/30d3Tx/TMHNMzc/gD00z6w/fZNxlgZjZISYkVo9GMTKZApVIjl8vZtm0bu3bt4tSpU3z33Xekp6eTlbWZH344xsDgEGNj4/T2DXDnbhMNdxrpd7kZ8Y7j8Y4zPOaNvR7xTjA07KG9o4ui4lIKCotpuNNIR0cX7V09NDXfo629C7vdzrZt2zh27BgNd+7S2tZBVmYWF86f515rG+0dnQwOuhlyjzA0NIzHM4bL5aaru5fOrh5cQ26WV1d58OghD358zPKD+yytLLO0ssz9hw94+PgR9x8+YPXBCvcf3Wf1wX1W7t/n0eOfWFxa4f6DRzz66QkPHj5mdm6W0VEP3vEJJv3TTAbmmJlbIDi/xMrqQx4++pHl1fs8evyIH5/8SGhxkWGPh+DCPKuR8y6vrrByf5VHj3/kwcPHLK+Ez/X230/AU17zgtc8B37iFT/xkjVgjXWerr+JvIa1dXgBPIu+5w3PeMUL3vACeB7Z9zx2zBue8YZnvOYZryJtPXJ8uN9z4DnrvOA1z1iP9XkeGfs5r8PHr8NL4CXrvOQ1L1nnBeuR877h+Xq4z3Pe8JLwdT5fX+f5W+M+5w0vWI+8D/eNHvsich3PWI98h/XYdTznDWu85imvecYb1iLtWeT908h4a9H+6294xjrPI+1FZMyn/0V7wmuess4T1vmJdX6Kned1bOw11nkeueaX6294yRte8IZX6/D6DbzgFWs84xkvebb+OnJ8+Hu+WIcXb6K/2Ruesx757uusAc9Y5yVveBX5jZ6vv+b5+st37+06rK2H+7/kTeQevGFt/SVr66/4u7Xnz3iy9jQGUE+frfFk7SlRcHsbsJ69eB5rfw1w74Dds2c8/vFHFpZWCcyG8E4EGB0bjwHDiGeM/gEXXd299PUPMjwyimtomEGXm96+AXr7Bhh0hR/aKBiMeMZiADbmnWB0bDwy5iT+wNQ7gDPiGYsBz4RvCu94AN/kNP7ALN5xP2Nef+Rz31vjhK/NO+5jwudnwudnxDPG8MgoI54xJv1TTM3M4ZsM4JsMMOadYGhklK6+ftwjo3g8Y4yNjccAua29MxKkw8F6yD0SA7Ke3n66I4BXX38Hp7OGygondXUN1NU1UFJipaK8ioqKKgryi8jJyaO01I7VasfprKG2tp7q6lpKiktxOBzk5ORw/vx5bDY7RUUllJdXUl1dS1lZBbk5+Zw4cYpjx05w4cIlzp+/RGFhETk5Ody+fZucnBwKCwtxOBxUVFSQm5vLjes3yM/P59atWxQWFlJWVobNZqOkpITKykrsdjs2m43i4mJyc3MpKirCWe3k6rWrnDx9ivMXLnA7N4fikhIc5WWUVZRTXVvD3cYmOrt66O7po6e3H9fQMH39A3T19NLR2U17Rze9fYMMDA4x4hll2BOe8HR198YmMHcbm5n0TzE9M4dndIwx7zg9vX0c+eEoWZu3kJKWjlarJzNrM2fOnscz6sU97Anf53Efo94JXEPDjHjG8E0GyM0rQKFQoVCoUSqVbN68mcOHD/PDDz+wb98+0tLSyMzMZN++bzl27CRNzfeob7hLdU0dNbX13LnbRF//IP0DLgYGh3ANDdPd08egy013Tx919XdixzY136O9o4vO7l56XUP09A1QYrVx8tQp9n2zj3379nH82HEa7tzl6rVrOJ1OOju7aW3vpL2zh4HBIXp6+mIgFv7NumhpaycwPcvS8jKLq6s8evKER48fs7C0xOJyGMiWV1dYXl3mwaOHLC0vs7C4zHxokfGJSQJTMzx8/CMPHv3I4tIivslxRkY8jHkn8fqm8U1OMzsXYnpmjsWlFVZWH3D/wUN+evoTqw8eMj0zx/jEBMGFEMurK4QWF5hfCLG0vMr9+4948PBHHj768R0QW3sdCdvrz4CXsdAZhounkbYWgYGnEXh6EQuB4fD2gvX1F7xZj4a1aHh9EQmJUbh4yTqvgFeRc73iFa95HXlP5Lg3P4feMASsP/8ZZtbXeLP+5C24fBnZPo+E4qeR63zBX8NTtM/rcJh/C6LC1/k6su9VBK5escZrnvCKn3jFE97wNAZlr2NQtsYrnvCSn3jJk9jnryL93vCE17HtU17xNLYvOu4rnvA6sv81a5HzRyHtMes84A0PeM1DXvMj6zyJQN+zt77jy8j3X4vsW2OdnyLTjcg9ikB0uD0BnkSmGmus8zQ2pYlOUeBJ5LjoGE+BH4HHke1PwAterj/n6frLMIj9NRuLAtrbn/1XoPXX7cXLF6w9f87y6kOm5xeZmpnHM+qNgcKgy03LvTYGXW58k4EIeISBqX/ARV//IL19AzF25hoa/jkQjY0z5p14hylN+Px4x32xY6LMbcLnZ3TMh3t4lAlfgMDUbISBBRjz+hgd+5nxRZleFGSjTHHC54+NFWVo0eMHXWHWEJxfYHhk9B3g6+0boLunLxYw3cMeXEPD4UAUAbE7d5u429hMVVU1lVVOyssrKCwqpqCwiPKKSsorKikoLCInNw9HWTm1tXUUFBbicJTR0HCXKqeT4uJibty4QWlpKTU1dVRVVVNX10BllZO6unrqG+5QarXFxrI7HDira3A4HDEQs1qt1NXVUVNdQ3l5OVabjZzcXC5dvsTNW7ewO+w4yhwUFhZSUlLCxYsXKSwspKamhsrKSiorK8nNzeXcuXPcunWLkydPcvz4cXJzc8OszWbF5rBzr7WNjs5uurp7aWvvjE1iurv7aO/ooqOzm/4BV+x3ijL2t3/DIfdI5F5M4R33MuHz0dvXy+Hvv0elVpOalopEKkNvMHH23AVGx8ZxuYdp6eigsbWV3oHB2MRieGSUmtp6vvlmP8ePn+TkyVNcunSJ/Px8bt++zaVLl5DJZGRlZnL12nXaOrvp6e2nuqaOO3ebaO/owuVy09beSXPzPRobm2lubqGjo5P+/kEaG5vJLyikqrqWpuZ7dPf00d7eyb3Wdu42t9DQ1ERhSTH5hQUcPXaUnJwczp07x7mz5ygttXLnbhNtnd109PTT0tFN3+BQmH11dtMTAcre/kHaurpxe8bwT80QXFzi/qPHPHj4mNX7D5kLhmIsdGFpkYePHrGwtMzMbDCmPkT/t5dXwixtfiHEiGeU/oEh3MOjDI+MRSaEfqZn5iIg9ogHjx6xuLxKaGGZmZkgocUlllaWWbm/TGgxSGhxkdUHD3jw6DH3Hzx8B8R8E/2c+v4zTh/cw4Evsjn4dRbffZnO4W+2cfi7nXz7zVa++TKLw/u28+3erRzev5N9X2xh7+5MThz+nMP7dvDV7jQOfbOTE4f3cuTgZxw+9BkHvt3Foe928/2BT/n+wB6+P/gp3x/8nB8OfsmZ4/s4efRrjh/dx6kTB7lw6nuunDnMhVPfcunsQS6cOsCpo99w7uQBjh38kmMHPufI/h0c/XYnR/Zt48j+bRw/tJsj3+7k4Ddb+OHADo4f2s2J7/dw7vgXnD32OWePf87JI3s4fmAXxw/v4fTRL7h8Zj/nT3zN8e8/49QPezlx4AtOHdrL8e8+5+h3n3HswOdcOnWA88e/5tyxvZw5+iXnj+/l3LHw9swPX3DmyBecP/Y1Z458xvHvdnDh2BdcOfM1187u4/KpfZz5YS8XTnzDpVP7OH/8K84e/Zzzx7/kwvEvuXTqa84d/ZzLJ77i9vkD3Dr3HTfP7Ofa6W+4eWE/ty7s58bZb7h86itunP2GK8c+5ebJzzh/IIvzBzdz+8xXnD+8k0s/fMq1E3u5duwLzuzP5uS+VM7/sJWzh7dw8cgurh3fzelv0zj2pYnT+zI5uS+bs4d2cfbIHk5/v4uTh3dx4tBOTh3ezfljX3L9/HdcOvkVl45+xtUTezn27TYun9zLuaN7uHD8My6d/IwTB7dy+fRezp34nMtnviLn4gFunT/IjYsnmQ8FecU6f/f02Rpvt7dlxbfB7L8LYk/X1lhefcBUMMTc/BLecR+DkeDRP+DCN+ln9f5DFpdWmJkJ4vf/LOGNjo3HAldUfozKjkPukRhQRWXH4ZFRPKNeRsfGY0wtCpo/M7JJJv1TsYc2eq6o3BdlcFG2F90fmJqJ9Yme8+2AOuhyE5iaic3Ao2NEWdfbAXjQ5aavf5Ce3n7uNjZTXVNHfcNd6uobcNY4KbGVcvX6NW7n5pBbkEdxaQkNd+/grK3GXmanxFpKQVEhjnIHNXW1OMrLyM/P58KFC+Tk5FBcXEJlpZOqqmqqa2q429xITV0tVdVVlFhLKSopptJZRV5+Hrdv55Cbm0tOTg52u53y8nIKCwspKCzA5rBzOzeHs+fPcSs3h1KblWJrKTdv3SQ3N5fi4mIKCgq4fft2TGa8fPkyOTk5VFVVYbVauX79OoWFhZSWllJqLcVRXoazupa2SBCvctbE2GpUYo2y867u3pi03D/gik0WwtLZMJP+aWZm5vCOjTHkclFWVobJZEKpULB161YMRhOb4hI4/P0PMSbWdK+VytpaWlrbcLnC96S1rYO6+js4yirCErB7hLq6epzOau42NlFZ5SQrK5vPPvuc2oY7DAwPM+wZiykEvX0DYYl82MPA4BBtbR00NTfR0NBAU9M9amvrqayqprmllXut7XR0dtPa1hF7f+X6dW7l5dHZ3c2BgwcwGo3s/fJLrl+9RnFJKbX1d+hzDTM4PEpH7wDdvQO0d3RRV9cQnqw03MXl8dDnGmLIM4p/Zpbp4Dzzi8ssLoZlwumZOdzDnjD43F/l0Y+PCS0sxSTWKKsNTM0QmJpmPsKmFpeXw8+sawTX0EjsORvxjDHh8xOYmiG0sMRccIHpmSATPj9LKyssLi9x/+FqGMiWQgRDQeZCQR48ehfERgbbMYs3kClPQPbJHzGJP0IT9wfkm/6EWrwJrTQOiyIJWdz7KBI/RBb3AcJP3ke48X1kiR+gSP4QSdyfUYviMCpFmDQS1LJENPJELFoRqXoJZo0IjSwBjSIJjTwRk0qAXp2MQScmLUVHqlFFlklNpklOik5MhkWNWS3BoBCjkwrQiZOQxX2EdNOHKBI+RiPahEkhRJ68Eb08GZ0iGYNSSIpWRpZZTZZZhUq8EbnwY7TSePSKBLTKeFJ0IjJMckxaIQa1EK1YgCopAUncBqQJG5EmbEArSSZNL8eoSsasEpKuk5GqFqMTxaGXJKCXJmJWirCoROhl8ZiUCaTrRaRokrCoBOjlQvQyATppEiaFAJMiGYM0AZM8iRS1iBSlgJ0WDXtSdGzTK8hQCNlqkLM9RcEWvYSteikWaTxmySbSJJvYLN3EZslHpCX9CXPcH9H85VeYNvyO9Pj3UP3xX7Fs+C1b5O+zVflnvjAkslX8EdnJ77FF+hdM8X9A/fFvMCT+BbN4E6nKJLTiDZjkCZhlCRgl8aQqBWTrZKTKkrCINmIRx6NL3oReEIdJHEe6MpkUeTx64UcYRB+Trk5id5qSnSYJ+7aY2Z2ZwujYOG8gzMT+s/bXIPbfYWMvX75k7dkzFlfuMz2/QDC0zOTkFK2t7bS2tjMyMsri8hIr91dZXFpmbn6Jqdl5AlMzsRxYNO8V3U74/DGmFWVeUZnxbWCLSo1j3okI+E0SmJpjfMKPd3yS8YlA5HX4QQyztTDDi4JkNBfnD0wzPTPH1PQs4xOTMUYYPU9f/yBd3b20tnfSP+CKPeSDLncMHKPbKMOMyqbNLa1UVDopL6+krLwCR1kZNruD4pJSbty8hc1mp7CoGEdZOWVl5eTnF1BYVExefgGlVhuOsnKuXr3Kd999x6lTJyOSYDlOZ004wNU3UFffQHV1DWXlFZSVV9Bw5y6lpTZOnT7NkSNHOH78OKdOneLEiRMxELJardzOySEvP4/ikhLyC/Kx2qxcv3E9xvhsNhsFBQWUlJRgt9txOBxUV1dTUVFBaWkpV65coaCgAJvNRm5uLiWlpZRYSym12Wlr76S6po7augb6+gcZjOR2htwjjI6Ox1j48MgorW0dVNfUca+1nf4BF51dPTS3tDI8PMromJeGu3c4d/48lhQLGzZuQKfXk5WdhVavRyyRsXnLNurq7zA6Ns7A4BDlVU56+vpjv39zSyst98LscGBwiP4BFzW19dTU1tPZ1cPAoDs22ejo6sY94olJ4Z5RL66hYfoHXPT2DzA04mFkzEt3fz/3Ojro6u3jbss9ausbqKsLS4rtHV1hebC1nbNnz3Pw8BG6e/uZ8Pmx2uykZ2SQkpLCZ3s+paSkNMxOe/rp6B2gb9BNb98gVc5qbt/Owe4op7qmjt6BQbr6+unuH2DcHyAwOxcGstACoYVF5kOLMRnw/sMH3H/4kOWVVRYWliMgFGJmNkhwfiG8DS2wcn+Fxz/+yPLKffyBaVxD4QlZW3tnTCrt6e3DNzlFcH4Jf2CW0bFxgvMhFpaXuP/wPsuryywsLjG/sMjc/DwPHz1+B8SG+u9hEX3MVlUy2qSPsEg2kCL+GKM0HrNaQoZexlajnDRFEhkaMSkKETpJGDS0sgSyLErMajEauRCdWopBK8Ook5NiVJBhUZJqkJKdpsFilGPSy8hMUZGqFWNQJLI1XU+aUY1FqyBFK8OsE2PUScL9DWrS9GpSNHLUgnh0gjjUCZ9gliaSoZGQrZNjUYqwqMVkmTVkGDVkGtVsSzWyZ3Mq2SlaLBoJqTo5qQYlGRY1GSYVO7MsbMswk2ZUY1RIsajkGGQiVKIktFIBOrmAVIOcDLOCdKOMzWYl6RoxBnE8FqWAVI0Ms0JBpkFHtkmDSSHCrBJjUggxyAQYlWIsGhlpOgUWlYhUjZgUlZAUtYg0jZhsvZxP0w3sSdWzy6xlm0HJdouaLRY5W81KtpoUbEtRkaUTk6lKYo9ZwW6TjHTJJvTxf0b90e9ISXifbdKPSY17j/Skv7A/W8Gn5kR2qTfxhU7INtknZEs+JEu6gSxZHFvUQtJlSWSqRWw2yMjQiLAok0nViEnTSthqUrLNoGCrTopJHI8uOQGjOIk0pYRUhRjZxj9jksaTqRaxw6Rmu1nNLouKo59v49vPtjM+OcGr/wrEosD1vwNiL168YO3ZM5ZXHzK7sMxscJGRkTEam5ppaWllwudjfjHEg0cPWFhaZi60xMz8IpP+qXcMHFHAmvRPMTo2HpsFRtmWd9wXY2hR1uYaGmZ8YjKSxJ/CH5jFH5jDH5jFNznN+EQA73iAMW+YmfkiJo0oiEXZ3KR/iqnpWfyB6XD+K5LXGvNOMOEPS6ADAy7a2ztpamqht2+AycA0nlEv/QOuGFN7W0IcGBzCPeyhp7efxqYWyiuqsNoclJVVhJujgpISKyUlVqqra3E4ynE4yqmqqsZqDefE7LYyiotKsVrt5OXl8/33hzlz5gy3b9+muLiUqqpqamrqqKmpo7y8EpvNQXFxKRUVVVRWOrlx/TYXL17mxIkT7Nu3jzNnznDw4EEOHz7MtWvXYsaOy5cvk5+fT35+PkVFRVy7do3Tp09z+fJlCgoKsNvtFBYWcvv2LW7duoXT6aSwsDBmFCkrK6OyspLr165z+coV7GUOKiqraLnXRn3DXdo7uiI50EH6+sMTgN7+fto7wzJjWG5tjgV/77iP/gEX5RVVVFQ6OXHyNNu278BktmAwmUkWCNHqDJgtKWRkZrFt2w6MJgsORzk9vf04q2sptdpjr787cAibvSyWv4waTu42NlNUXEprWwdj3gncwx66e/pihqO387OeUS+uEQ8DLjfukVHcIx56+wfo6RugvbOb+jt3cVbXUl5RRXV1LceOnWDbth1s3ryVjPRMHI5yAlMzjE8EmJ4JcvXaDYxGI3v27KGoqITKqmps9gr6BoZwDY1gd5Tx1d69fLrnU/LzC+ns7Ka+4S5tHV30DroYnfAxEZjGE5mszcyGYm0+FJb6FpeXCC0uMr+wxMxskNm5eeaCIaamZpiNgFlwcZHVBw/56ac1Hjx4hGdslJ6+MFOOPhtDbg+jYz6842E1Y8w7wXxokYXFZRaXw6aSUGiJhcUV5kNLrN5/l4kNDbSRJklgs1yAOmkjFkkC2SoxFpUUk0ZKllFOhlpIhjIZk2gTysSNWNRKVBIhOrkIi06OXiVFp1KgUStQqxXotCo0KikmnZx0ixqjTopWI0Gjk2E2KdGpRGgkiRgVUoxqJQaNGpNejUmnRK2QoJJJMGrUGBUydMIkpBs/QCOKQy3ciEUlwKISsD1Ny7ZUHak6CakGCVtStWSaVGxPM7Ar28LmVC0ZFjVpZj0mo4b0FCOpRi1peg1pBh0GhQKTUoVOKkUrkaCRiFGJhWhkIvQqCUaNFItWTrpOQYZWiUUhxaKSYZZLMctVZOr1bE+1YFHKMSlkmJUKDFIJBqUEg1KMSSXFpJRgUogxykWYVRLSdDLS1FI265RsNajZrFeRqpJiUQpIUyWSoUoiVZ7AVpOcTzO0ZCjiyZTFky1PZJtaRIYoAfVHfyRN8DFZwo+xxL1HauKf2aaKY7P0Q74yJLAl+T1S4n9HqvADUkUfs00nYrNGhEUSR7oyiZ1mBbtMCjKUIjK1cjJ1CrYZ1GTIhWSrxaTKk9ElbcKQHI9ZlIxy48d88It/Rh33CWmSJD5N0ZGlU7DNombvFgvbUvV4/b6fmdjbho3/v9zYfxvEnj/n/sPHBJdWmJkL4XIN09zcSl/fAFPTM8wvhLj/8AGLS8tMB0MEZueZ9IcNGlEwisqEYSlj7B2WFWVQQ24Pg65h3MNjjHknGR4ZwzM6EXEm/uxQjIKYb3KaSX84cERdauH82EQsBxYGzjAITvqnYuzK4wnnzCYDUzHJs6enD7u9jMqqarr7+hmMzFqjbCzKvNzDHvoHXDFga7jTGA7IFVWUlVVgszmw28soKbGSk5PHxYuXycsrCIOYs4bGxmbs9jJycnI5f/5ixMFYi9VqpaioiOLiYvLzC7HZHFRExnU6a2JGEIejnIKCIm7cuE1ubh6nT5/mypUrFBcXc/nyZY4ePcrJkyfZu3cv+/fv59tvv+XcuXPk5uZis9moqqri6NGjnDlzhsLCQiorqygrK+Py5SucPn2agoIC8vPzKS0tjeXJKioquHXrFpcuX6KopJi6+gbaO7q429gccSO6GRh0M+Lx0t7RRW5+HnkFBTQ2tdDe0U3LvfbY/0GULTe3tHLzVg5bd+xk/4FDFJaUUl1Xz8UrV9m8fQef7f0KlUpDQnwiOp2ekydOsWv3HkzmFKQyOekZWWRlbyEjM5sv9n5NeUVVLDcZlXsrq6qpctbQ2dVD/4ArDFpvSdgTE5OM+yZxe0bpd7np7XfhdoflYrd7hLGxceyOcm7czKGgoJgjR46yZ89nSKQyREIJH3/4CTqNnpbmVqYCs0z6ZwjOLzEyOs6Vq1f54YcfuHr1GufOXeC7A4e4cuUaJ0+eJjsrG51WS0ZaOufOnqWxqYlSq52GO430Dgwy5BnFNzXD8NgEQ+5RZmcX8IxORABtnmAoSGgxxPxCiNDCIjNzQaZnZgmFFgkGQ8zOzTMbnCcwF2R2PsTK6gMePfqR0MICw6Me3COe2LM4PhHANeSht28Q97CH8YlJ5kOLzEXGuf/gEUvLKzEDydLy6jsg5h5sZYsqme0aMSZZEiZJAqmyZLRSIVqZGINUiEUmIFMlJvFPvyPpL3/GrFSgkwkxqkRopInoFSLkomTkMhFKhQSNRolKIcaolWLSSzEZpWi1InQGGXqDDI0sCVn8J2glQjQyCTKRAI1CilGjQJIcjzgpHo1EhFaQSJpMQIo0GWVyIhqxAJ0kGbNSSqpGQYpaiU4iwiAXstmsI0OnxiyTkKZRkq5TYtHK0aulmPUKzAYV6SYtRoUEk0KKXi5FLZWjEEmRiyRIhUKUUglysRClXIxaKUGnkpGqU5OmUWNWKkjVqrGolaSolGTo1ezMMLE724JJKcIgFaCXizBqw6CukQkxqCSY1DL0cjEGuRizVk6KRkGqWs5mo45MY5hBpupkZOmlpCgEZGqlpOskpKlFmKUJGJM+ZodKRLYkGUvCJlQf/Rnp+79H+MdfkfCrf0Dwm38IS4af/Jad4r+Q+skvMG74NWmSTWgSPiJVJiBDJcEiSyZFlsxWg4IdZjVbDEoyDUq2pRnJMqhIlQtJV4tRCTYhi5L8fogAACAASURBVN+EPD4OjVCIKimZ937x7xhlMtTxG0mXCcnUa9iRZmGnxYhZKWPEO8H6/4qJ/TUr+1uciW/b7h8+fkhoYYnJwDQdnd00t7ThGvIwF5xnNjhHaHGB0OJChIH9bJuP5qeiDMs9PMqIZxzvuD9ij5/GO+5nxDPOiMcbA7uwTOiL5cF+ZmKzsb7ecX+s//hE4B1g801OM+GbijR/DMTGJyYZn5iMscOxiMOtr3+QpuZ7lFrtNDa10NndQ59riD7XEL39g7FAPehy0z/ooqOnh57+Abq6eskvKKKsvIKSkhKsVlvMNl9eXondXsbFi5e5efM2FZVOKquqqamt58Kli2zZsoUvv/yS4uISqqtrqKx04nCUU1hYzPXrNykpsWGLsDuHoxyr1U55eSUlJVZKS21UVVXjdNZQUlJMXl4eubm5HDt2jJ07d/Ltt99y5cpVLl68zMWLlzh37jwXLl7GanOQX1DEufMXyc8voKqqmjt3GqmpqSM3N5+cnFwKCgopLi6mrKyMuro6ysvLI47HcioqKnFW19LV3RszdkRzhENDw3R19VLfcBer3UFzS2sM6Pv6XbHcYpQFReXIKmctg66wtDvuC9+bxqZm7GUOduzchV5v4KuvvubgoYNs3b4NiUxKUnIyKo0WlVrLlq3b+fyLvdTU1FFbW09FRZgljox66eruDQNDpBRgYjKAN/K/9XYuNZrb7OgMOy5dLjeuoWHaO7rYtWsParUWlVKNWChh48Y4jGYLu3Z/itFgJn5TAtev32RhaYXZ+UWmgwsEF1cYHvVSVFzK0aNH2b1zFzu2b+fzTz9jx7btKOUKNCo1u3ftZv/+/Zw5c5ai4lKczhp6ewcYHh5janYe/0yQ/gE3o2M+xrxhh25wfpHQwiKLy2FGtrC0GHMRzi+EwtL+8hKzwTkmA34mA36CofDnC4vL+CYDeEbHaGvvoqb2DoOuEcYnAgyNjDE6PhkzicyHFpkPhSI2/lWWVpaZmw8SDM2/A2Kj/U1Ykt8nQx5HijQRi1yATpyIMjkRtUSESiJALU7CIJeQ8NFf0EiFGDUS9PIk0vVS0jQSNJJk5GIBUpEArUqBQaNGp5ahUgox6KUY9TI0ShF6rQyjUYFBKUYavwGVVIRELEIsEqCWCFGJ41GIEtHIxJhVctKUMoyiBMwyASphMlqpGHlSImqREK1MiixZgDgxAXUEcPVSMSlyOelKJXqxkBStAr1CiEUrx6xXo5FJ0MkkmBQyjHIpOrkStVSOXChEkpyMSiJGKRGikorQK2QYtUrMOjUpehVGpYQMvYoMvQqjXEqmQc32dBPb0wxYVEJ00gQMiiRMajEGlRCNNAmDXIRJKSFVI8coF2OUSUlRKUhVK8g0qNhq0ZKpU5ClV7IrTR+WHTViNptVbDWpSFUkYxRsJFshwpi4AdWGv5D0x9/w53/5BxJ+/a8k/eqf0X3wByR/+g/if/nPSH7zL5g/+Q3iP/wC8V/eI10mIkMuIlMpIlWaRKZGzBajgh0WDZv1KjINGtINKtK0MnTCONJVEtSJcSgT4lAnJ6CXiFAJBSR/8jEasQBZ/CfoRQKydAo+z0phh9nAjvRUvH5/mIm97Uz8r9p/Zrn/L232L57HdHH3sIem5paIZDPIzGyQmbnZ2Kww/ICMxyTCtx2CURnHOx52Gk74pt6q9QrLg1H29HaQiebRouDkm5z5n5hYuO9UrJbs3Rqz6ZjUGAXGaOCK5m2iFue7jc2xxH1vxGodZV09vf1hp2JvH81t7TTfa6OxqQWr7WeXoNNZHWNODkc5FeVVFBeXcvHiZWw2RwzEcvPzOXLkCOfPn48YLEpwOmux2RwUFZVgt5dRWFgclh3tZZSVVVBZEc67lZdXYreVUVnhxOmsJjc3l6NHj3L06FH279/Pjh07+Hb/foqLS8LSY1U1xcWlnL9wiVKrnVKrHYejPFwGUBs2LpSW2igsLA5fc0UlRUVFWK1WKioqYtvq6mqamltoa++it28gVis35B6hu6eP1rYOausauHO3KeZWjOYeo0y2r3/wnTKF6HbQNczQ0EiM7YbLF/poa+/EWV2L3VFOQVERN2/ewmg0YjQZ2bFzFwajmezNW9m9+1Py8gqorq7F6ayh7s5d2ju7GXKP0NrWwYhnDNfQMF7fJGORXK1raJjCohLsjgoam1qob7hLeZUTq8NBW0cnFZVOtm3fiV5vZN++b9mz+zM2Z29h2/adbN+xi2+/O8j+/d8hFkvZsXM3475JgosrzIaWmF1YZn5xGffIKN8fPoxMIiFu4ybSU9P4dPcesrOyMJlMbN22jR07tnP02DHKK6q419oeyyuOeCfwzwQZco/iGvIwMxuKPTPBUNS0scTC0iILS4uxerKV+6ssr64wMzfLZMCPfypAMDQf3r8cNl9N+qcizttBxrw+pqaD+KZmmZ4LMT09i2fUy1wwxOLyMsury6w+uP+z5T4UegfExlwtZCo+IVOTQKpSgEkhQJG8AaNKhkSUhEIuRKMUo5aLSdz0MVqVBK1ahFEdNjdkGhTo5MIIICWj1ShQqxQoFBJk0mTUahEatRiVUoxOpyQtzYBJI0MvFyFKiicubiMSYTJqiRCdNAmLTolBIydVpyZDr0IvTUInjscoFWFSSJElxiNPTkQpEaKUipCLBWgVEsxaJVqpiGy9li0GPRaVDKNSgk4mxKJRkWYyolMoUYvFpOk06GRi1DIpWrkMuVCAJCkRuUiISiJCJRWhkYvRq2SkmrRkp5kwqiSkaGRkGzWka5Wka5VsSzORaVRjVoixKMVYVGK0smR0CgFGtQSTUoxZKSXbqCVFpcCiUJCiUpCikpOhU5CpV5CulZOlV7IjTU+2SYVBmoRFLiBbJydLI0GfvAGLPAmjOA6TOB5t4kaUn/yZ1PgPMXz4e5R/fo8P/uWf+Ojf/hXRH/4D2Xu/IvHX/0bSH36LURBHuiyZbJWYbI2ETLWYHRY1GWoxmWopqWoZZrWEFLUYkzSRFJkQnSARi1SEUSwgVaVAIxIi3PAJ0viN6ISJmCQistVSPk/Ts8esZf/u7UzNzvHyr5nY3wJofwuIvXj1kqfP1ggtLjA9Mxuz1ff09uMeHg3nAXw+gqGwBj81PceY9+fcVjRH9XatmGd0IsLWwlb5wNQsU9Nhw0Z0FvgueEUZlB/f5BT+wEwM0Cb905EHO8zSJv0zBKaCsdf+wAy+SX9srCiwjk9MRiSwsNU5agqIMoXo686uHlrutdHXP0hf/yAtre20dffQ1tXNvbYOWls7qKh0UlFZFZPdiopLyC8oiBk7rl2/wfUbN6isclJTW09lVQ219XWUlJRgs4ZrtM6cOYPDUUZlZRVFRcVYrTZyc/MoKCgiLy8fR1k5Vc5q6usbKK+owO4oo6i4GKvNxsWLFzlw4AB7v9rLwUOHuHXrFkVFRdTU1nKnsYnqmlrsjjIqKiopLbVitzkoLbVSX99AXV09JaVW8vILsFptlJRaKS4u4YcffuD06dOcOnWKmzdvUlhYSF5eHna7g/qGu+8wsJ7efu7cbaK2roGWe220tXfGWGuUWUcdilGZL2qUiYKbe3gY9/AIzS2tNDa1xMw7Q5H991rbKbXaKSgoYteu3WSkZ3Dq1GmysrKRyeSkp2dw83YOre0dNLfco6M7XIDc1z8YY4xD7hHcIx48Y2EWbrM72Lf/W06cPEVuXgE1NfU03Wvj7r02hsfG8Y5PUlJq5/sjxzhx4jSFBUU47A7y8wvY+/U3ZG/ezIEDB/ns08/Zv/87unv7mJlfZG5xhbmFFeYXlpmanqUgv5Ct2VvYmr2Z3bt28eWXX7Jz1y6yN2fz2Refk5GZyeEjR2huacU77iMwNcPc3DyBmSBTc/NMzwQZHfMxPRNkfMLP8MgYc8HgO3VcocWFWJ4snCtbiLW5+WC41mtlmcWlcF5rLrjA1PRMTIlwDY3gm5oNA/DcfMwMFVpYYHF5OWznXwzvm5kNvutOdLeSrtyASb4BgzwJs1qEXpaIUSVFKkxEIUlCKU5AlhxH4scfYlDJ0SlEKMWJaMQJqAQbEMd/hFKWjEYlQSEXIldIUalkyCTJaJViDDo5ScmbkCslGPQqNLJkNJJkBPEbSdi4AUFCHCpRMqrkONTiRFTiJHRyIRaNBIMiCaVoA1pBAjphImphIvKkeCSJm1CJBeiVMnQqKVq5kDS9kiyDhkydijSdErUkCbNaiVmlIEWvRadQohCJ0EjFSJLiECfFhcFQIkQmTIpsBchFAjRyMUaNArNORVaakVS9kjSdklSNgnStEoNMhFkjI0WnwKyWoRUlY5CK0MuE6OXCcG5MLsaiVGBWKrAo5bFmkksxy8WkaxVk6pVsS9Gzxaxhq0WPWSFGK4jHJBVgFidiliSwPV2HQZaIOO5DJBs/QvT+7zF+/Edkv/8Ff/rHf+TXf//P/PL/+Xs++MW/suk/fsnHv/gXJB++hyZxA9sNSrLVErI1UrK1UvSCTajjPyJDKSJdLUcjTsQgS8IgjscgTkIZvwHFpk/QCeLRChPRiUXIExNQChLQChPIUCnZZVTxqVHG1xkGvtmezURg6n8Gsf+VlPi3Wu1fvHrJox8fEwzNM+kPMDU9i28ywKBriNBCuPJ/ZjbIzOxcxD0VjIHQ22zMM+qNmSl8kwH8gbARY2p6Bn9gikl/IFZ8HLXCT/qnCEzNxEwZ/sB05PjpWJv0T0XYWyACbtMEpmYj4OaPbSd8/tiKHqNj4zH7f2/EDNDe0UVPbz9d3b2xurG3GUZXdy89A4N09PbS3T9AU2sbjc33uNfaHgEmJw6Hg1JrKYUlReQXFpBbkMfxkyf47uABbufm0NgUXhWiuqYOZ03YAeiscnLr1i3Onj3LzZs3yc/Pp6ammsrKCoqLiykuLqbUWkqlsxKrw8bNnFtcuXaVS1cucyv3Nla7nbPnL3D85Emu37xJfmEhVdXVVFQ5qXQ6qamroamlifKqCvLz8ygoKIhcpzVm9b9x+2a4kLmynLzCfC5cvMCtW7e4cOECJ06cIC8vL1ZvlZeXj7O6lpZ7beEVSmrrudvYTFPzvRjYR+/z2zV1UUbmHfe9UzgedpEO453wMjrmpaOzh47O7kgd4AzjkwFmg6GwEaS8ku+/P8qOHbtITUnj2NGjfLn3S5KSksjMzKSl9R59A/30Dw7gD0yF6xP7BvCMemlt6wjn7yJ5scamZg4cOsjX+75BoVJy6swZ3MMjTARm8M8EmZ4LEZxfon/ATV5+Md8fOcHer75m166dbNu2laPHj3H2/DkKCgqorKygNuKCHPdPMxNaYm5hheDCEnNz87iGhrlx/SanT5/h0KHD7N+3n2/2f0PWlmwsKSmoNTryC4oiJQdTBOcXwlLe0jLBxbDBIjA1HSvqnvD5CYbmYwAWZWNvg1gUtO4/fMD8QuhnJrayQmhxkemZ2ViZSrSQ2zUyxkxwIVaCMumfYmEpLFk+fPwTC4vLsRKVt/9cg/dIV27CLN9EqlqCXpqMUSFEKxaiECYiT96ERpyING4jiR/8hTSNGr1UjDwxHo0oAXnCh0jjP8CglqBXSVDKBCjkIow6JQaVnDSDBr1KhlQiQKGUIJcJkYsT0CvEKMWCMIBJhKhFyWgSN6JJjkMrSkSVvBF5wkfIkj5EJvgQ0aa/II3/CJUwDrNKglqQiF4iwiCXhJmdUoRFI0MlSEAnSibdoEanFKBXiNFKRVh0KgwaBTJhIjJRElJhAnJxEgpxMkqpEIVEiFomRiEWoJaFWZhJqwxvNXLSjWqyzToy9Co2m7WkaOVoFSLMOgWZZh1mpRyDVIxBJorIiDJMchkGmQSjXIpZIUMrFmKUS8PvlTJSVPIwo7MYyNSrSdUoMCmkGKRijGIB2sSNbNEr2WrWYlaIkSZsYNOf/0T8e79D+qffsvEX/8h7//Jv/Orvf8H/+3/83/z2n/6JX/6f/xd//Pv/wYZf/Suq+I+xSJMwSxNJUwgwSxL4+Nf/xobf/DsWcSKpSimK5E1I4z5CJ4xDmfAJ8k0fo4rfgCYpDkXCJvRSMcrkJCTxnyDd+BF6gYCtWgk7NAK+22Jhm0XL8MQEr/9WOfF/F8Rm5+eYnQsyMxvEM+planqWn56s8XTtOY8e/xQukpwNvgM6YbPGSMylOOQejoBYGGhmZkNMz8xHmNQ0U9Nzb4HVbCyP5Q9MR2pfouaOMHMLTM1GpMhABBh/ZnBvfxYFsaiMGKshm/AxNuHDMz6Be2SUwcGhmAFgyD0SO+7tou2Orh66+vppbG3lXlsH3d19tNxrw2Yviyz/VEGp1YbdUYajrJz8gkJ+OHqMq1evUVdXH5MsrXY7VqsVh8OBw+GgvLwCm83OpUuXKSsLB0WbzY7VaqOiohK7w8GFi5c4dOgwZ8+d59jxE+QXFHLrdg5WWzj/1NR0D7u9jPLySqw2B3ZHOc7qGpw1tdy4dZsTJ05y+fJVnM5q7HYHhUXFnDh5ipOnTlPlrKaisoqLly5z+swZCgsLuHDhAidPniQ/P5/y8nJKS0qoqKikIbLEVn3DXaqcNTS3tNLa1hFb5eLt4uZoLV2UiUUBLVpAPuQeYcA1hHvEEyulCE9uZhkdm8Dnn6Kru4+Tp86QvXkrmzdvRa3WYDabOX36DAcOHGLz5q1cvXqNtvYO7jY2Me6bZHZuPiZlj45PMOqdoH/AFalrq+bzzz8nJTWFr7/+GrVGQ05ODpN+P4GZWabmgsyFFvGOT3Lrdh5f7v2avXu/ISt7C3q9AZPZgs3uoK9vgIGBQdrbO6mprae5pY0Bt4eJwAzTwQWm5+aZmZkjEJil9V47e/d+jV5vJCMjC4vFglanRavTc+DgYRqbWmKsNbqMVnBxmdnQIvOhJeZDS0z4Akz4AszOhQiGQvinAkzPzcQYWRTMovmrlfurrD64H9u3cn+VlfurhJYWmJufJ7QQVleiz4V3cgrP+GSsHtIfmCG0uBiRK5cIhhaYnpljdu7dnNjQYBsp0k2kKBMxSJLQiRPRihJRJCUiFyahlCailiUiF8SjECaTatSjkoqQJcahFyegFWzApEgkzahEqxAhFyUhESaijBpDFFI0UiEKqQitVoFUnIRSmoxRLcWokiNK2IRWKiJFI8MiEaCP2On1gk0YRHGokj5EJfoYjTQOhWADBkUyqWoZmuQETFIxerEQlSgJlTgJvVyEWphAmkYRyYMpSDGoMKqlaBVilBJB+PpECUhFCciSE1CKkpAlJ6AQhnOAioi0qVdI0cklYRu+Rk6KWhYGMJOW7WkGss0ajEoxeoUIi1qOSSFBJxGgkwrQy4QY5GJMCik6iQi9VIxJLkEvFWGQScJmFJkUo1xCiloezk3pVBikYnQSEakaFSlKGRkqOSkyCSaRkDSlHJ1YwKb3/0Tc+39i429/TcLvf0vce+/zx1/8B7/8H//A7/7pn/jgF/+O8L0/In7/92gSN5AqF2CWJmAQx6FO3ED8H39H3O9/iyZxIzpRMpL4jcgTN6JM3IgqcROq+E1oEuJQJWxCGr8RaXwcoo0bEHzyEZrkBDI1KnaaVew0SNmul2FSinH7/gaL/X/W/laH4tNna2Gb7eJirKjyydNnPHn6jMc/PuHHn9ZYvf+Yqem5d2zub6/QEJaShiISY9iY4Q/MMT0TYmp6/q1c1uxfMSx/hJHNMj0zjz8w91eSYVg2nPQHYqD3NoC9nVt722TiGhpmZNSLd9LPeGCKoREPnV09P+dy3MO4PaOMvlUQPTg4RFdXD109fXT09NLR3cOQe4TGphZy8/KxR4CpoqIKm60Mu60svIJHpZPamnoqK5003G0KB/9qJ44yBzk5t6mqqoyAmIOcnHxsNkds/UWHo5zSUhvFxaWcOHGKI98fja3kUV9/B7u9jPr6O7S0tHLvXlvM0VhaaqWgoAir1U5ZWQWFhSUUFpZQVlZJU/O9sKOyvJIrV65x7dqNcFF1dS1FRSWxJbCiIHbr1q0wQJeVcbexCaezhvKKKjojawY2t7TG5LqBwSG6e/pi57jb2ExrW0csn9hwpzEGeN09fbFShWi+rKOzm96+gZjU2NHZzddf7ychMZkkgQCtVotAIEAqk7J//3d8/c23XLl6HZu9jB07d7Nz526Ghz0E58MBd9gzxtDoGP7pWRYWl6mprWf7jh0IBAIUCgXbtm5FpVJx+vRpfD4fXt8Eo+NeWlrvceDQQTZv2cLmzVuQy+UoVWpkciWHDn1PU2Mz/f2DTPj8DHvGaGltp77hLi3tXfQPhQFh3Bf+H5ydDeEPzFJT28ChQ9+TkZGFWq1Bp9Px2Wdf0NTUwqDL/c4qOBM+P6MTk4z7pwnOL/Hg4U9M+mcZ8YyzsLjK7Nw8Y95xAlPTLC6tEFpYJLQYBpoomIWXp1p5R26MGkFW7q+y+vB+hLUtsLS8ysz8IuOR0pgh90iYFYZC75hGopb7d5lYKynSjRjEn2CQJKCXhOUlvVSEQpSMTiXGqBGjkCYhSk4gJdWIVqtEmhyHSZFMpl5Mmk5EukWNRiVFmBSPRikmxahGr5Fh0CjQa+QYNEp0ajlatRSzXolBI0MtEaAWCpAnxaESxaNJ2oh0wweYZcmkKgSkKpLRiT5CJfwQlfAT1MKNqIWbUCXHI920AUVCPAapFLVYgCwpHrMqzIbUwmSUkiSkogTUChEGtRyjRoFGLkGn/P9oe+/vxg70THP/AZ85np09Y4/X07bb7uDuVo/UihWZkMMNyJGpskIHZakltXJOrZwrB7IYATACJEEw5xxBEgSYq0qpSmp794dnf7jAVantDXNmR+fwlCRWkRKLhfd+3/e+z+vEZROxCWbcohWfTcQri/hsEl5ZxCNZ8UoCQbtMwC7jFZSvRVn2ThSUzJQ5BQ55bBzx2DnolCm1Cxz02JU8m12gxCXhtyuiWuyU8UoW3FYjQbuYnWLNBO02/LKIXxYoddspliX8opViu40yt4sjxQF+XV7MAbeDEllSTC52AYdJh6WwAN2uXZj37afo1lsw7L4dIW8vpt134CzKp9Ri4KBk4ajbxlGvTJnDTFAy4NAX4DEZ8ZiMuM16PIIVm9mEzahD0hbgsZpw6nUEzGa8ZhOyQYdVo8FSWIik01AiCxx2ObjL7+S+ch9HPDLlPidTS4v/c0Xs23/5E1e++JztnUtk1jbZuXSFf/nX/5Or177l2jd/4uur37CwuEJXd9/3bl/KH8hJ1dSRy6Bcb8DIrG2xmt64Dvi7qq5Mvi9KKZZXMlnBWlWt9ssrOQPH6vemuJVUmnRmXTV25D5OztI/O7fA3MISyZVVJmfn6B1UXlBzk8Nk1nI9Pj3D1Myc+r7c+3sGBkn09JLo6qG7p4/6kGKyUN4UU8eZM+eoqwspL27xBB0dnTQ0NlNTW8+Zc+f48MMPefXV19TQcS5LduFCpQoIvnChkqqqGioqLnLu3AXeeusdqqtr6e3tp7q6lvr6MC2tMXp6+hgdHae1NUZVVQ3hSCMXszeknKsx99/S0NhMKCuudXUhIpFGGhubVSDxmTNn+fTTz3jnnXf441tvcfLkSc6cOUtjYxOd2WxYY1MLXd29dHX30tM3wODwKMOjY8Q7u2jPrllDYWWt2dYep7u3X7139fUPqmSP3l7l146OKXDg3r4BTp0+y29++zueee5ZHnn0MYLBYiwWC06XE7fXg8fn5fU336Aj3kl9KMKLL73CI48+RllpOYcPH6GlJcr4+CQzcwtMzswyMTPL4kqK9NoGb7/zHqWlZdjtdkwmE6IoYLfbKS8/wLPPPMsTf/gDDzz0ILLdxp59exEkkcOHD2MymbDZHASLSzl+/CQDA0P09w8yOzvPYnKZkdFxWqNttHV2Mzo5w+ziMvPJZWbn5kmurLK4ojxsTU7N0Noa48KFCt58801Onz5DS0uU7u5e9XbY3dOnbATGJllcXmVj8xKXr3zFwuIKM7MLbG1fUTcfa+ubbGxus7G5reS6ti+xvrFBei1DZl3BRW1f2iGzsc7GdSvHS1eucOnzK1y+ckV9QM1sbLO6pty1h4ZHmZqaVSa2rU22L22r092VLz7/nogNDcQ46NRyyGemxGkmYDfisxkocUl4RQt+2Uy5R8bvFLFZjRwqLyHoc+G2Wbj7kJ/DJTbKimWOHinG6ZIRJQs+r42A30FZqZfysgDlZQFK/G7KAl4OHyjm8IGAImI2Ea9gxW+z4rObKXGKuAUDbouWMruZg04TR3xWytwmimUDh70S5W7FZu8WzAQcNoqz05JHslLiclDqsOMVLJT53fi8DtxOGa9LscuX+Nz4nQ6coohbknCLVpwWMx5R+bU+m4BHtuIVBdwWE8V2iRKbpKzWjFqE/P2UO2Xs2jwcRXtxFOzBevvNOPL24DNqKHNYKXEoE22JU6TUJVLilCh2iPhlixKmzt6Y/LKUFXATxQ6JEkmizGmnxGknYJM44HVxpNhLqUuZ3A64ZA65RYKymYAsYtfpkQs12IoKcevy8OoL8WjzKbFoudMtUWzWEbRo8ZmL8AtaPFYNTpMGt8mIy6jHYzHilQScggWrphCbXovbasZrteC3WHGbzTjNJmSDCXOhBktREV6zkTJJ5JjPweP3HOao18nhYj+zK8n/+ZPYpc+vsHVZsehm1jb48qurfPX1NS5d/pyl5VX6B4aug7vOM7+wxPzCkmqnn51TQps5AVpJrZFaXSed2SSztkVqdZ3V9IYqVDnR+r5BY5nF5IpK5/gOPbVManVddTrmBFL5PBn1Y6+k1kiuZFhKr7GytsFKep2FxSXVcDAxOa3ex6amZxnM3nems5SI3r4BNdibc9HF2jqIZqerltYYzc2t1NTUqRmxk6eUG1IOUdQabaM12kZNbT0fffwpH374kXIbi0RUEaupqaOqqobKyipqa+tpaGhSxK+mlhMnTnD8s+PU1dZRXV1LdXVt1hqukCqiMSVvFIo0UlVdLunvJwAAIABJREFUq7obW1qi1NWFqK8PqyHqlpaowm3MWvVra+sVUPHZ81zIktoVt6JC4u/s7FJwTO0K/Laru5f+4RGGxyeUBoDJKToT3TS3RIm2ddDZ00vfoDK19g4OfRdZGFKQS4ODw/T3D9KbBeLmHnT6B4Z47/0PKT9wiEKNhryCfDRaHVZBwuF08+FHn7C5pbyINzQ2U1paxoHyciRRIOD38cknn9LekWDszxoWUqsZorF2Pv3sBPfd/yD+QDGyzU75gYOUlR8kL78Qk9mCbHdgdzg5dPgIv7v3Pp597nnuuufX3HnXPRy78278/iDvv/8e3d3djE9MK/b07KYhGutgbHxS/f6cnlGoILNzCySXVr4LGI9PKlN9X58CAp5Pkt7cYWl1nfGpWQYHRkkml9XQ8fbOZRaTywwNj7KwkGRtY4f0xo6yclzfYDWTZiWlrPKXU0qof2k5xfrmFmtb26Q3NtnYuZSd2hTR277yOZc+/4L19U1m5xeU/Nn6Dpm1zez6fJjM+hpbO1uqeH119Wu+vnrteyI2OdzB/eU2jvqtlLmslHsFDvlkDrhF3BYtTlMhxQ4rPpuAS7JypLyEg2UBgj4nZcUeDh8IcPhggOKgB7fHjt0u4nXK+N02yoq9HCj1c6DER4nHQanHybEDxRw5UEzQo4iKS7TiFq0EXTbsVgNWnRanyUTQosOt3U2xrOV3R4L89pCPo0E7R4MujgS9BOwiQbdEMGui8Dklgm47xU47flki4LLj99jxe5yUlPopCbjxOSTcdhGfXSZos+OVBFwWE17Rglc24bObKHZJlDkkjnkk7vYI3BuUub/Yjle7j90//TH6227HvHs3t/30R+y74Sd48m7jIZ+F+30C93jMBEy7KbcWcsxh4YBs5EBO1FwyPpuAV1RE0iMJWRG3EJAEgjaJMpeDUqddMX54XJS5HZR73crXrdjPIY+dgGwmIJvxmAw4tEU4iwrxagqxF+7Dpc/Do8sjYNbhNhXh0efjMxTiM2uwG/Kwm4qw64sQC/IIiCYcxgIcxiJsei02vQ6nyYDbbMCu02DTaXGYTNhNZtyCiLGgAMP+PFxmM8eKPdx/OKg4HIv9TCevw05dz038/03Evv2Grcs7bF66xPrmtjr1pLIk+OmZOZZXVllb38xOUissLH6X/5qYnGVmdlEVpevrVHIUgnRmU/13ytowrb4tJnNuxOXsbWxVNWoo0OEllpbTzC+sKLTubH7sett9cnlV+dxpRbxSa5vMZfFXk1MzjGfXWf0DQ6o1fHhkTF1t5VxcPb396son0dVDb98Abe1xWqNtynQTbqC+LkxlZRWnT5/l/IVKWlpjJBI93xO7cKSRM2fO8cknn3H27FkqK6uor1NYiXV1IcLhBmpq6tQJKhpr58KFCl544QWee+45XnvtNSKRRjo7u6gPRajNTlk5O3rlxWouVtXQ1NRCJNyYJX7UUlVVS0NDE01ZEkiO/lFXF1LXlxcvVlNVVaPQ2rNIp7a2ONFoOx3xBI3NrfQPDjMxM8vo5BQDI6P05Wjv2VxWU3Or4g4cGWVgeITBkVF6B4YYm5hS3aDxeIJ4PEFv9mt6/dv8QpJPPj1BQVERJWWlPPr7x/jwo094970PmF9IcvnKl4xPTdMSa8MfCGAymfjtb39NOBymu7uHeFcvAyOjTGVB0Lmqn5HRcapr6njxpZe5774HeOIPT/HkU89QVn4Anc6Ay+PBHwxQUlbKvfffxx/ffot33nuXhx99hLt/ey+P/+FpfP4ADz/8MLW1tZw+fY6KymriiS5aojHqQ2EGBoaZnp5TYxmdiW4VkjwxOc3w8Ci9vf0MDg4zmd1SJFMZNi5/wdaVL0kup+ns7GZmdp71jS22ti+p2KjuHiXesJrZZCWzSWZzi+XsXSuXdWzv6GRgUEFyzS0ssrSaZm1rm81Ll1UB29jaUURt5zLrG1vMzM6zksqQyWyRWdtSTgJzc1kRU8wiX379FV989SVffPXl90RseqSD3xVbOOQyUeawcDRo54BLxGfVEpAMBGQTPslEwC7hECxKKDnoobzER1mxhyMHgxw8EKC8zI/VakQQzLjtIgGvA5/bht9jx+u24ZQt2KxGvA4Bj0PE67Lhc9mxCWZEkx6PTUC26HBKAg6TCev+XTg0uwjadASdVoqdFtyCDrfVQKnTjle0Ihm0eOwiJT4XTsmC1yHilqy4RQt+p4zLpuTXfH4XB8oClPrduB2KcSNgkwnaJQJ2CY8sEHCKlDmt3OmTOWzTcY+9iIf9Op4s0fFMmZFHfEYOWwsx3vxL9v70Z9z6w59guPkmHvToeeWolaeKdTzmN3Cfo4gjpj2U6XdTbNxHiajFa9URkAWcVuXO5JMEZW0pCwRlkaBozd7OZEqzRpCS3FRmlyn1ODns9xK0iThNGlxmLXZtIY7CPDz5e/Hm7cWry8Np2I9Ltx+PRYNP1BM0GyixmPCa9DgNWlxWE6b8fYiaQhxGLaJmP7I2H5fJgKzTImoKsOs0mPfvx2EyYjMYkfVGPKJE0a5dWAqL8IoCB312flvu4YjXxqGSAFO5m9ifw3//R0Ts+jqXr65+zfblS2xevsza+iYLC0k1e5O7d6Uz62xsbqtswsXkCnPzyWyAeY7kUorU6po6GS0tp1XByhk8lJViRv15Sl/UanY6S6nClVsPKp8nlyVbUfNi1wedF5dSLCyvMreUIrmcZmlJMYOspNaYmJzN9l19R76fyAJgcwaE3Gon59bKGUP6B4aoD0VoaY3R1h6nqbmVcKSRSEMTNTW1XLxYpUB8wxFaYzE6u7poam4hHGmkpTVGNNZOKNTAZ5+d4Omnn+be++7jD08+RaShke6eXqKxGBerqrlQUUFzcwvRaBuhUJizZxWX4PkLF2iPJxgcGqG6pk5hN9aHaWpuJRRuoKGxWbXWnzmj2P0vVFRSU1ur8A8rL1J5sZrqmjqamltVIkhVdS21dSFi7XE6OrsYHBmjZ2CQeKKb9niCzu5e4j099AwMMjg6Ru/gEF09fbS1x2lrj9PeHlcCx6EIzS1ROhPd9PYOKKvYoREVBNyZ6KapuZXWaBv9A0NMTs0wMDisZsgmp2Zoa49z7vwFRsZGmZmb/463mIU8x+KdzCYXaWhq5PSZ08zNzbOzc4l0ep2p2QUmZuazDzWLLCaVm+ng0AiffXacl196iaNHj/L444/z0EMP4fF4yMvLI68gH6PFRJGmiJtu/hXlBw9QVVNNS2sLnT19jEzM0N6RyK5rL/Lss89y11138+TTT/HAQw/y6uuv0d4Rp7unl1hbB/WhCBcqLiq4qsZmldHZ1d2bramZY3ximsnZBeaWVlhOrzE5M8uZM+cYHlFymAuLS6yk0qrhaG5+kVRmg2QqQ2p9g5V0Rr1jtbUpCLTa2hDNLVHFQdvbx8DIKNPzC2TWN9jc3GZ9c5uty1fY2N4hk9nIxk+WWEll2NhUti3JpWXSa2uk19bY3Nrmy6++zppFvk/smBqI8Tu/mcMOI0fcEkHZgF8wUO4QKLZZKHOK+GUzHsmCzWzGbbfhtIuUBj0cPhCkOOCgtMRNeZkfh1NGFM3IViMel8yBA8WUlwex2624XTIuu4DbYcVlF3HYBGyyFdFiQrIYkS1GnJIZh9WEpCvCa9FS7jQTkA24RQNOix5JV4Sk1+IwGXBYTZg0GmxWC16nTXUcuiUrfrtEsc+FwybgczsoKfPj8zlx2aw4HAJet7KyC9gEvDYLXruVw147pRYNpYY9lOh2ccCYz30uA4+4C3ncW8iTJUaeP+rmwYCMtPcObvuHv+GwZQ8vHjLz+lEzrxwy85hXxzHzftz7bkV/0y/Yf8NPsOTdQbFkJCCbcAoGPIIZvyTis4n4bSIBWcQvWPGJVgKyoISw7bKyQvS6KXHaOej3ctCrMCS9gpGgbMVt1FEiGCg25HHQoqVM0OAz5VNi1eI3FxIQ9JQKJoImPU5tITZdIU6LHtlQhLVwPw6jHo/VhMOoQygqQCgsRNIW4TQZMeXtx5xfiMNkRtYb8Es2BE0h1qJC3BYzh7w27g46udPv4lBxMZML/y8i9u9Vsvw/5cRy4nX1m2tc/eYaX371NZs7l9i8fIWNrR3GJ6YIhRtUjM/I6DgLi0usptdUZuL8QlJZbaysqiaN1GqGzNqmutrLTWTfCdkaS8sr6loktaqsSJSPsfy9W1nudqZMfUp+LCd632XJUqysZkim0swuLrGQXCaZ+3lLKWZnF1QMUi4Mm1sV5kDEuRzU6NgES8sp9UVlbHxSpTxEGppoaY3R1NxKY1MzjQ0NRCJh6upqqbxYSaSxgdZYKy3RqArMjbV1ZIUpwocffsjDjzxMSVkpz7/4Au3xDmLtbbz97jucu3Ce6toaqqqqaWhoIBxpoKa2lvaOOH39AwwNjxDv7FJfJJtbojQ1t9LcEqOpuYWa+loqqiqpj4QIN4SpC9Vz4vQJPj1+nHMXKmlujdHe0UlTcytNza0KA7K6lnh3D939ihOzd3CIwdExBkfHGBofZ3Ryit4sFDfaEScW66C7p4/q7Co0Emnk/LkL1NeHaWuPk+jqYTBrdc+5EnP5u3hnl2r0yL0vF6Kemp5le+cSqbTye92dFctwpJHauhAd3d0kU6ssr6bYubzD9s5OFi02z8JSitTaJiur62rMI1djUl1dwwsvvMADDzzA0Syot7CwkD179nD4yBFefOkVXnjxZZ59/gXq6sPZ29MW61uXWN+5wuLyKhOT04TDEV577TUeefhh7r3vPtxeD/c/+AA1dTU0tSjU+9xDQi7Arbj+Umpv3nx21T4yMUm8u4d4dzehSISXXn6J8xcqaGmN8fY77/HmH9+m8mI1M7PzSlYrs85qZo3VzDrzySVm5heUEPfsPKMTkyS6e2iLd9IcjdEW71QfSnIPE/2DwyynM2ztKA+mS8spxieUCMT6xhZr65uqSzKzts7m1g6XLn/B1o5iFLn+r4meKMdsRRxxGDloMxMQNJQ7BModIqWylUMeG6VOCY9kQTQYkK0WZMmC3+ekrNRHIOiguNhFwO/E5ZKxWIw4JCslxT7KyoN4/U5sditujx23W8ZpV4TEZhdw2GUsJiOC2YBDNCvUertEiU3Ab9HitWjwCTpcZh2CpghLUT4WTT66vL2YdIVYdDpkswWHJCCY9IhmPTbBiEM0IwtGrGYdLrtESVmAsrIALruA0ynh89rx2SV8sohX0hMUCjkqafidw8gDHiuHhCKCZg0+/T4Cut3cZdfwa1shj3rNPFXu5ImDHu7zGfh9mZn73IU85NbzkFPPfU49ZcZ9FN3wU276wd/x4//8V9zwg79Fc+uN+AUDxU5l+nNbTATsMn6biE+0UiLLeK1W3BYLpS4Hxdk7WJnbySG/l3Jv1npvF/HbrBTbRQ66ZcrtJsokLYdkI6WCljLRQLlVjzN/D3LeHVj23Iy473b8Fh0uUxEuixaPoFWaACQBl9mITa9FzAqUw2TAbTVjys/DXFiIy2LFbRXwSTKWwgLEoiICopUDHplyh4VDbgeHS0qZXEh+J2K5Esz/kbBzrr7l2rff8M23f+Lq1W/ZvnSFzOYm6bUNRscmqKsPE2vrUF/8c/kvxfk3xcTkDOnMRraAb0211SvW+O9uXTkxW0mtZdeHq1nWYYq5eWU1qNzUFtWJKXdfyE1PuTzad67EFRaT3zkbk8srzMwtMJVFTc0vJElljR+p1Yw6deVciLmQdi5Ldr2pY3xiit6+AToT3UqVRkuUULhBNUyEIw00NDRSVaXQOxqbmmmNxmiNxmhujRJr61DLFZuaWrKIqnrC4QhVVTV88OFHhMJhBWNVeZGamlrOnjtHRcUF6utDhMPKtNfe0UmiW5nuampDhMIN6mSjiKlS3NjaGiUUCisU/MYmhYJfW0dNbR01tfWqgeT4iVPU1oVIJHpobWsn2t5B38AQnV3ddHZ10z84xMDIKIks/byrp5d4Vw/DI2P09PYTjjRSWVlFXW09Fyou8tHHnxIKRdS6llz1ysDgsJopy339qqpraWmN0dunZMSaW6KMjU9m81IbrKymSK2micba+ejjT+mIJ+gfHGI2ucTc0gpTs3MsJJPMzuX4m9PMLi6TWtskndnMBuoV889qZp3JyWkee+xxZFkxdDz22OP87nf38sorr5Lo6mUltcba+rbqhk2tbpBa3WBxaYXlVJr02hbJpRTxzgRvvvlHHnrwQUpKSzl21zE+O3GchqYmEl3dSodYdy/JJaWIcml5VVnZZc0Tyk14g6XlFL39g4QaGnj9j2/yu/vu5dixO3nwoUcIhRuoqw/z9jvvUVNbz+DQCAvJJTLr68p9a2ObVHqN5cway+n1LPl+g/XtS6TWN5ldWGRsfJK+/kGisXbCkUaamlvp6OyiZ2CQ5HKKra0d9caYWdtQV465yMzyyiqZtQ01v7a2/mci1tvGb7wmfhOQ+XXAQYmkp0Q2ccApcsQtcyhbO+K3WRENekSzCVkS8fqcFBd7CAbdBPxOSkv9uJw2LGYjsmTF43bg9blwe+zINiuSbMHhkHDYRWyyFVkWsdskJKsFo7YQl2RVLOmimXLZjNdYhNeiwWvR4TZqcJr1CLoCBF0hglGLRa9BMOqx6nWIRiNGXRGiWY/XLuISzQgmHVaTHrso4A94OFBeTInfhdejZNk8khVZr0XafzP3yHk84tXzO1mPd/8dWG7/FcY7bsa8+xZchXspNezn15KGB6VCHhH386ijkHvtBnzafPbd8M/c9sP/iv4XP+Fui4aHfUZ+IxdSrr0DX94tFPz8n/jBX/wFP/vbv2PvjTfhNpsIyBJuwULAIeOXBAKigNdqVUwudpkyv5sSt4Ogw8bhgI9yn5MDXhdlLjseUVnvljtEfIYi/Np8HHtvx6XZT9Cqw5G/B+uuW9Dc+kv0t92EtH8fZZKEz2JG0hbiMenwmvV4BQtOkxG32YTLrEfSFeKXrXgEC4KmCEGjwSOI+CQZryhhyN+PqNXgsZg46LVxyCNzyOfmUEkpE/NJJeycm56uF7L/u8nsz6e0fytk2ff/y//Bt9/+i1Ihn1wilV5jZnaeULiB8xcqVWv19SKmTGLLJJdyLx4Z1X2Yo9DnhCxnk7/eeTg7l1RvaROTs4xPzDIyOqHasa+vRsmt/iYmp75Xr5Lj8+XyXrn8Um7ayrkUcy/COdBv7r6XI+HnQtqJrh51qghHGtVbVzjSqFZpNGQ7p3Jsw+bmVuKd3epdqSOeoLklSqShiXCkUXUD1tXV0RBppKGhmeamVurrw5w7d4HKyiplxVdVTSgSorGpWSHl1yk2+aamJi5UVHL+QiXNLVHq6sM0NrVQWxeiqrqWzs4uFcPU2hpTb17VVbUq17G6upZQKMIHH3xEdXUtPT199PT00RJto7u7l1isnYaGJnU1WJX9Nb29/fQPDDE4NEI01kE40kg43Ki0E3d2UV1TR0c8oZDl+/qJdsQZGB6lb2CQRFePasFvaGiitk5ZffX2DZDo6qGlNaZAaNe3WFldJbm8REtrjCefekZ53/wiC8llltMKKmlydk4hzmct+9Mz88wsLLGcXmclO+WvrW+TzmwwPTNPX/8gHfEE585XcPbcBXqy/y+Ki3aasXGF75lbO+e+X1VX69xiluGZpLdvQOFV3nc/FZVVjE8oD0SLi8vqw93G5g7pzJa6Nl/NbLCS2WAlvUFyaYXOrgSnzygtBoFAgJKSUp568mlOnz7H/EKStTWlWiV3g/7O+r7F1vZlNrYuk9ncyb5ts7FzhY2dK6xvX2Fj6xLLK6vqzay5JarGGGLxTiamZtjM1risrW8qk9aGUvuSE7LcCj+Hb0tnvi9iU4M9/MYncJdX4JhbpFjUEBR0lDkslNuM/LrUSZnTrASeBTNWkwnBYsHnd1Na6icYcFMc9FIc9OGwy0iCgNNhx+tx4fY4sTskLBYDgsWAXbLgctqRRQFZEpFEK26HjNWgxSGYcJlNCPv3YM/fg61wDw5jPpJmH25jEeb83Rjz9iLqtMhGE4JOj0VbhFWnwWY1YTVoMeuLEHRFeEQrTsmKXRSwiyIej5OyYj9lAQ8BjwO33Yph/y70d9zIMSGflw7buN+hQb7jRopu+AV7fvQTdv3jj9D87Cf49v+Ke6y7eOWIlY8f8PL2MTMvl2i427QH4y03cuMPf8iun/0Y8y2/xLP7Jn4j7OP1I3beuVPixRItj3j16P/bz/iHv/xP/M1f/CX/7e//EZfZjFsw47OJBGwSPsFKUJYJ2BSaSMDjoMTjJGCXKXHaOOBzUOJSogM+2YJXMlNms1Js0VNs0lJi1OEzFlFiM1EuGiiX9JTajHhNWkoECy6tHqlAg1NvoEQU8VuMuC1GnCYjLrMJh1GD26LFpi/EY1VEzKbXI+v0OExmbAYjeXfcjmjQUeZ2cqzEyxG/k3KPi0Ol5cwkl78Tsa+vXeXqN9dU8fpzQbv27Tf/XQ7Gb75VLPQrqxlGJ6dIZrNXHfEEn352gvaOTqamFUHJmTwWkkvq3UuZsq4XsfT3uIa5P9iKo3CN1Ora93iIOUbizNwi45NTTGR7wq7n7uVuBcMjY4yMTdCXNWcMDo8yMDRCb28/nYluFQI7Nj7J6PiEssLJTgQ5svn1IdyckI2Ojqsvul3dvdRnBTw3VdWHIjQ2NStrrtp6qrKB41isXb0VtUbbiGb/OWcCaWpqobm5hbq6empqFD5iONxAS0tUzZe1t8cJRxoIN0SoD0eoqQtRXVNHKNxAJBymrq5enQRz/y0XKpR7VyLRrVjisx/vwoVKzp+vUIwdWVBuXV2Impo6zp+v4OLFahWeG2vroLY+xNmz56iqqiaeFeCKiouEQhE6s1+3jo5OGptaOHnydPZFfIrBoRH6BoboHxqmb2iYzp5eOnt66e4foDcrfJ2JbhoamhTBv1hNNNbO+MQULa0xRkbHWd/YYjW9xuzcPCdPn0IQZQ4eOsJiclnBm61mWFheJZnKMJutEMn1YyWTK6yk10murrGcNQ+lM5vMzS/Rmeiht3/ge2SY1GqGVDqHTUurLM2JyWkWFpXpfmZ2nsXkEnNz80zPzCvfr2ml+mQwO12m0mvMzSuw6vWNbbV2KLO2oU6DqfQGK6vrTM0t0tnTT8XFKl5/8w2OHD2Cy+3C6/Xi9/p59JHHGBubYOfSFTa2FJFRhEWZmnYuXWL70iWlOyyzqQh2ep2VzDqZDUXIMps7arefsp5XhHhyakYxMQ0rlUNKpm6NdGaNS5evsLGZzZttX2Jjc4fU6vr3GtBn55PfdycOdXPUqeeI00K5TSljPOi2cmfAwV1+G3eX2Cl1GvHJJuxWMya9AaPegNvjIljsJxjwEAx4KC324/N4kEUZn8eDTRaRJRFRtGK3CThsAi6bhMNmw+1wIUsyLrsdt13CbRNwCWZMBXlIRXm49HlY83ch6fKwGwqw6/Iw7L0d3d49iDoDFo0eS5EWQVuEy2rCIwnIFiOSSYdk0OCymHGJIqLZQknQj9frwu9xcrDYT9DnQjAUYNx1M4eFQl48ZOdpvwHPnhvI+9k/UfDzn6H9+Y/xaW7i/d+X0nH8EUYrH2c29AxLsdcYr3uagbO/p+rlg9znvAPNz/8G7Y0/QdpzC7bdN+HZfSO/Ne/l5aCeNw4YeTqo4zd2LfK+Xfz4r/6Wv//L/43bfvozPELWcu+QCMiK9T5gt+GWFXdnmU9xJRY7bQRsIk6TnoCcEz0THpOWUpuFMofAYZfCPiyzmThmN/Nbn8Axj5m7gjbK7Rbcei02TSGlskC5zULQakAozMNjMhKURXyikYBsxGEsxGM1IRTlY9q/D1mrQ9LpMezPQ5+Xj0eWKPe6OVrm53DAyQGPi4PFpUwvXSdi1779Rr1lXS9e19/Frp/E/r31Y+7vr337Dde+ucbnX37JQlJ5ClW+oZP0DwxTVV1NQ2MjI+Oj9PT2qYSGoZFRVtc3mE9m8TVZasbkzCyTs3PXETymvtcXlrudKQHlZZJLKXW9NzE1w+TMLGOT04yMTzA8Nk5P/wC9g0P0DQ5nW3OnmZiZY3hsksmZecanZhmdmFYntFxJ5/UopJHRcaXrbGmF+UWlqqWxsZnKyirGxyeZm1tgMOswa2lrV6aK9jiJRA+diR6l6qOhgebWFppbm2lqaaG5OfrdvSfRTUc8TiQSoaGhUWUMRhqa1IksR7dvbm4lFmtXBaampo6WliiNjc1EIhHC4TDtHR00Nyt3tfZ4Jx2dXYQjjTS3RGnv6OT4iVO8/8FH1NTUEc2aJpqz966q6lqqa+poaY0Ri7WrVv5QKKJOZLFYOyMjY8QTCT757FNefOlF3n33XVXs6uvDdHX10NjYzPHjJ/nggw946aWXePTRR6murVPdeAODwwwMDtORzY0NjY4xMjlJd/8gg6OT9A4NU1Vdy7lz56nJhrvHxibo6OhkfHKarZ3LpDc26YgnCASKkSQ7oXADW1s7LKfSLK2mWU6lSS6n1Ik8d2vL3Tm/az9Qvr9ao22EI43MJ1dYyE4n0zNzLC4uMZ9cVrJcywreKVfymfsY8wuLzM4tsrCwTHIlzVJ6jfT6JnPzC/T29rO4lBXURaX7a+fSF6Qzm2r2cTmVJrWmiM3sfJKevn5OnDpFVU0tnYluIo1NvPnO29z9m1/j9wf45JPPSGfSbF/aZmtnR21eXk1vkF7b5PLnV7j8+Reks1gr5SErSktLK/HOhGoAmcg6Pa//OuS4prmHxNXMhrraXN/YyWbONtna3sl2iG2xmFymf2CI1mgb7fGOf2OxP+oy4DdrCNoslLvMBGU9hzwSxU4zbkmPz6YYJkSzEaNWh1FvwON14/d78fvclBb7KAl4sUtWLCYdstWCZBFwSDacsozDJiJLyg3M5bJjs9kRBRlBEJBFM25ZwG42UbR3N5bCPOz6AiwF+7AW5GPTa7DrNbgtZsxFRYhmHbL/GYViAAAgAElEQVTRiN1gQNYX4baakbRa7GYDHtmCw6LDZjFgF6zIooTLYcPjdeD3OjlQHMAtWzHvu5U7ZR2PuvW8fsjKE85C7hXzKdfu4pDudl65y0L89AOku15nvetltvteZqfvZda7n2W7/yU2E8+RbnmM6ar7OPuEjfusv+Rg/s8p2f1Tynf9lGN7f8mD5j0c1dyEa/c/48m/A09BAZqbb+UH/+E/8nd/+ddob93FQZdIQDYTtMn4JEERKFnEb5dUAfOIAg6zGbvBQFASKXPYKLNLlMgiQdmK12rCa9Jx0GbhkM3MIZuRO11mDsk6Dtn0lAhagoKecruVYkHPYYeVgw4Bm16Dz2IiKJrxmDXYdPvxilpcFi12gwa7QYPLYsJuMmIqKESXl49bFCh1OfGJCrLqqN9HqT/A6PwC/wr8L9e+/Ybr3/58pXj9+3JCl3v7Ovtj7n25H7/8+is2t7dYTqVIZ9ZZW9tifmGZkdEJpaajvp72zg5aY8qkUV8fpi4UYWFJeXptbonSEU8wkJ1uxqemVTL89UIymHWuTWeDxbk/aAOD31XdDw6NqPv93O2ksalFscKPKMaD/qzZIt7ZRWeiWyVKdHX3qu633MozR/CYmZ1nPrnM9OwiU1OzStlipJHh4VGmZ+YYGBwm0dXD0MgYk7NzdHb3KLmvzgQtrVFao1Eamhpp7+igrb2dtrYOBgaHaWxS3IiKU7CZeGcn8c5uIg1NRGPt393Gso7ClpYoTU0tSm4r3EhFxUVOnTrL6dNnOHtWKbSsrqri7NlzhEIR+gaHGMiuiCovVquGh/MXKq/7nIrpI2f8yOGoGhqalNxYXZiWlij19RHa2zvp6uqht6+fgaFBYu1thCMK2Dg3WSo5sTjhcAOvv/YGv/3Nb3jwwQd5/fXXaY3G6Ex00xpto7unT7nbJXqU34fOBB1dPbQlErR3dhPv7uHM2XN89tlnXKysorOzi/HxSdqy9Ir1zW2W0hk+O34Cg97ABx98xGpa4XIuLq+QWtsks77F7NyCuobMZfxy5pCRkTEWFpeydIsF5fdweJTl1QzJlVWms+7awcFhhkfHmJidZ3xyWrX5X28wUagvSpQjmVpldW2d0fEJ6urCdCa6WFxaYWpukfmscUiZbBQRSyZXWEguKy7ZxWWGR8aVtW99PcsradY3tllb32IlneGzEyd56OFHGR4ezfIRlbXhzqUrrG9uqRDgdCbD1o7iIuyIJ6iuqePMubOcPHmS2uy0XlVdS30oorRK9/bT2zegQq8XFpdY39hmJbVOanWDTEYRyNXVdaVFenOdze1ttrZ3VJPHyOg4vf0DdHZ1fk/ERgeilEsFBK1FlNotHPJY8ct6ArKJEo8C+nWIZhyiBdFsoqigCK1Gj8/nJeD34Pc5CXhdBL0ubJIFs0mDLFiQRRGrxYIgWBAEE7LVjGSx4HDKSLKEIEpIsoRdtuIQLBgLiyjYt4e822/BYdIhaAvQ7d2DpTArZEYTktGE1ajFpNFgLdIi6bVYijSYCvIxawsRTTosukIEow45K2KyaMXllgn4nPiddiS9BodmD/e6dLxwwMgH99h4tdjEi6UmXjhg5PwzJSw0PMN23xtc6n+FL4Zf4avRV7g88Dw7fc9wefAZLg8+ydWhp7ja+wSXWh9h4sQhoi85OHtvIe8d3stb/r08J9zGbwt/Sen+G5F33UrRL2+i4Oc3cOMP/o5/+F//Cz/5qx8gFhbgE634ZRmfJCk2e6dNCVzLAn6HjNNiwW+345UUE0gwd0OzmPEJVmXFaDXjN+vxW/QUiwZKRR2lVh0HBTNBUxGHXCbKHQYOOE0c88oErUbcRiMBwUpAMOMyavBZ9fgEJRfoMGpxmnR4RAsOkxFzYSH5t9+BpDMQECV8FhMHHTYOuZwc8AeZnF/8t+7Ef0/A/ly41Ldr1/j66lV1FXn12jWuXrvKl199xZUvrqgk7M2tLS5d/pxLlz9ncmqWyspKpSAx2kJ3bx8dHQkiDU3UhyKKMWJxSa1wj8cTDAyOqNy8zkS3CpCNNDRRU1tPS2tMFRqlKXhEvVcMDA7TEU+oL5K5I3VNrZKP6uiI09XdQ0trlFA4Qm1tHbW1Suaptk7h/eVahnOrwlxJ5/xCkqUslzE3Tfb09jOWvZHl7mZj45MMDg7TkUgQa2+jNRYl2hajrSNOrK2DtvY4jY3NNDe30BFX/l1rtI3mFmUy64gnaGxqUbNioXADHfEE8c4uQuEInYkErdEotXX1tEZj1IdCfHb8BOfPn+fMmTOcPn2a48ePc+LkSSoqq5Ses4lJevoGCEUaCYUb1MBzbV2I+lCEjniC9z/4iD++9Q6t0TZVWJW1YyWnTp+hpTVKY1MzkYZGorEY0bYYrbEoFRcrOXP2DJFIA63ZBueOeIJwuEGth3nn3Xd5+umn+eSTjwmFwophoLefru5e9fco0dVDvLNLCUB3K3m58xUVfPTxx5w6dYrGxib6+pWwfC5MnlrNMD49yzPPPss999zN0PCIkglcTDI+M8tKZpPB4VGamlrUoP31Ganp2XkGhka4UHGR6po6LlRUEY40MD0zS2Z9g1R6TY1KdCa6GR+fZGxCWVfPzS+qCKjchKcEphdUA0l7R5yKixc5c/Yck5OTrKymmZqfZ3p2nqlsjnByaobZ2XmSWRSb0tywRDTWzqnTZxkeGWVtXcll5XBr4UgjZ86eZ3h4lJm5OTY2t9TG5o3NbdbWN5iYnGJ8coK1jXWufP4Fi8llIg1NHD95iuMnTnChopKKyipOnDzNu+99QENjs1oWGu/sYnxiitX0Wpb6sUE6vUFmfTtrgskon2t7k/UNhQaiuIqV+93M3DzJ5aU/E7EYh21FHHEaOeIWOOw2E7QZcVn1+N0yPpdSTeJxyEiCFa1Gh05rwOVy4PEoAuZ32Ql4nXg8dmyyGZcs4LBJmMwGzBYDomjCLou47HZE2YogWxEkAUGwKh1kTidmjY7CfXsp2nMH1qICjPn70O7bjbkwD0GTh6WwEO2+fPRFBRiLtJgKNBjy89Hsz0ezfx+GonzMeg0mbSEmTREGTREO2YbbacftsRPwuSj1uinadRuWvb/isVKJN+4WeOOwmfeP2XjvLgv1rxSTbn2arwde4urI63w18gpfjb7Ml2Mv83n2xytjz3Np7FmuDD/Jl4NP8HnPE1xOPM5O+6OkGx9k/OydjH50iMSLbiru1/PuMT0POYuw3/or9v7wx9zxTz/mR//5f+cH/+Gv2XfjrfhEEY8gKAFtm0yx047PLuK0Kvk5t03hOLoFC7JRh18SKHEoyCqfJBB02ShxyARlKy6TlqBsolg0UGw1UGwxUiLpKbVpOeo1c8wjcEA04SgswKbR4tTr8VvN+K0mfFY9fkGP26xB0hUqwWerGZtBj0VTiH5/Hl5BxmexUiyLHPO4OOpyciQQZO56d+K/Z964PgT952vDa99+wzfffMO1a9e4evWq8uPXX/P1V1/zxRdfcPnz69lr21z95hu+/dO/kllbp6amhnPnztHc2kx3T69aXZIzSqig3SxLcTG5zNJSSq2nb422cfrMOU6cPM2p02epqa2nM9GtcvT6B4ZUAevp7aent18Vi2isXQkWhyJUVF7k5MmTVFZWcvbsWU6fPk1lZSUXLpzn5MmT1IciqoDlgqdj45OMjE0wnhOxpVUWFxXSQe4FcXhkjPmFJCOj47S1K6IUa4sTjbXREm2lqaWZjs64yg5MdPVkkVPVSrdYQ6OaI4snupXbVKRRtZXH4wmlw6pOEat333+PV994jQcefpDf3PtbXn/zDc5VnKcuVE84HCYSiRAKhaitreVCxUXiiW5GJqfo6O6hf3iE1uzNraGxWX2YqK2t4+OPP+H9Dz4kFFLWkY2NTdTV11MfCXHm/Fk+PfEZoUiYiqpK3vjjm7z7/ntU19bw6quv8sYbb3D+/AXC4Qba2uOEsgJYW6c4Ik+ePsUTT/2BU2dOU5eFAw8Nj9IabePM2fOcO19BvLOL/oEh9YGkpbWViooKzp5VJofq2lrVcp9ziQ4Nj3KxqoYPP1TAyfPZapCVVJrp+QX6hkZ474OPqK0NqfUl/QNK/9jQ8CiLyylmk0tcrKqhrPwgt962i0OHD9PVlSCVTquB+dm5BfoHhrJ5wH76B4fUh6jcQ05uNdo/MEBbRxvvffA+jz3xONG2GBNTkySXkqyklZtxT2+/+uDS0NhMe3ucgaFhRscn1cjGufMVRGPt2QC2ch/OgaujsXbVWdqZ6MlOdIrDd2v7kjJ9ra8xn1xgY2uDy1euqLDjRFcvdaEwp8+c4/yFSjW/2N7RqZpwurJ4q9RqRoFsL6dIrW2QWtu8rspolfR6hp1Ll7P3vO9uausbyirz+r/Gh+MccWg5YtNzzG3lgENP0G7GZxNw2wXFyecUcNqtWMwGNBoNGo0Gh0NS7mF+N16HDZ/Xgc/rwOO24bWJ+O0yktWEyaTFYtUj20VcLidW0YwgWRBEM4JgwSZaccoypiINRXv3UrTrdiwFeRj278VSVIDbasSuK6Do9tvQ7NqDsSAfa5EW4/5CLIWFmDUaNPn7sBj1WIx6DEWFFO7ZizY/D7fDjttlx+Ox43PZ8EoiN/zj32Pe/SseKZG4R9rL7z0a3r5bovmPh1lpfZLNzie51PUUXwy8wFcjr/D5yCt8NfUOV+c+5JuFj7g69w5fT7/KV+Mv8OXQM1zpf4YrQy/y5egrfD7yIpcGn+Ny19NsNDxI8uLdjBw/wtmHTDxgvRn9z/+ZXf/0I376V3/L3//Hv+HWH/0cp06PX7DgFQW8ghLULve58UgCkkmPz6GYPZxWEw6LkTKPC4fZgM2gwy2Y8dosBG0CQcmC16rnoFukXDZRJuopkTSUOw2U2gyU200ckM0clMwUW0w49XpsmiK8ZhMlsqBMYxYdHpMWsSgPu0GLrNMgaouwGw2YCwqxG004zWbKXQ6OeJwc87o54PUyPb+oUOz/e+31qjPxX7Ph5j9lxe7bb7h67SpfXf2aL7/+Um10XVlNsbKqAEc3t3ZobWnlxPETVFRW0N4RZ2Z2nrHxSULhBk6dOsO7731ATW3998LE09OzitU563q6vpSyqVmpvM+tFXOB5umZOUbHJuju6SMaa6cz0a3cqFpj1IcinDtfoYR1Gxq5cKGCTz87zocffszZs+c4f/7C9yah3DTX2zfA5PQsc8klFpaUvNnk1HfGjoGhEWbm5lnMZsIam1o4c/Y8oVCEltYoza0ttERbiSc6szbyHqLRdhobm2mNRmmNKnzBaKydoWwzdH//IPF4nPPnz/Pyy69w33334/f7MRgM3Hrrbfz8Fzdw8y23csstt/Krm29hz959GE1mvF4f9957Ly+99BIvvPACp06doqu7V53EBoZGGB4do609rq6RGptaqK6u4cxppX7lk08+yVr5w9TW1lJRUcn5CxVU19Tyxz++TU1tHSdOnOSVV17l1JkznDl7ht///vf84Q9/4OxZpWwyR+Bvbm6lq6tHefo/cZzX33idjz/+mOeef4FQuEG1zp86fZaLVTW0tcVJ9PSqdJNYWxuNjY1UVFZw4uRJQo1N9A8P09s3oApLpKGJTz49TnePcmtdzU4DyyurzM4vEGls5vU331JXYxtZkkxqNaO8QKfXSG9uMZ8Vsjvvugej0cQLL7zAxOQEk1PTjI5NsrC4wtS0UtXyyaef8tobb1BTGyLR1aOu3nIEl66eHj765BN+d9/9nL9QwXJqlbX1DVKZDNPzC8SyX/+333mPJ/7wFC+//CrV1bVEGpvpTCh1Pm+88SbPP/8C/QODyq1qeTXbTq7gqBoamzl95hyxtg6GhsdYSa2RWdtibV1hI65tbLC1s8VWDvB76ZLqLJxfSKrf29dn0nJiPD4xpRI/cn1vE9MzTC8skkytklxeJZVaI5XOsLK6kl0nXlI5pJevfMHlz7/4N8SO0cE4d/ssHLErk9iBrInDKwsK8V0w4HZY8bllBKuRoqJ8CgsLcLtseD0Oin1ugl4nbqeM0yUhSyZ8koDdqMcri1h0Bei1+xElMzaHjCxbsNus2O1WbDYBt8OBz+VGMpvQ7tmDWFSIJX8/xv17sRYVIGkLEPJ3o7v9Vsz78zDt34du915krR5JW4So12LRa5EFM1aTEUNhEdYiHcaiIjwOO06bhMdtI+iyYyks5Id//VeYdv2Ko6IO977bsN32Ez7+vY+llhdY73yG9cRTbPc8z5WBF/l89DUuj77FlcmP+Wr+NN+uXODblbN8u/gpf5p5h28mXuPr0Zf5cvglvhx+kS+GnuPy0LNc6X+Ona6n2Eo8TrrlIcZOHObUg1YC+37B/h/9I7/6u3/iH//Tf+GG//oPBC1mSiQrbsGCVxIJOmwE7JICIXbYKHbY8ckiNpMel2Cm3OfGJZgRNEXYjTpcVgN+wYzfaqDEZuag00qpqOeQrOVOl467PFYOu5SaG7dZx0GvnaN+NyWiiFxUgF8w47Wa8Jj0eM1a3EaFxyhpFByVXa9H1usw7N+P02zGZTFz0OfikM9JsU3A73QwvZj8rorl/4uI5Ywe/14+LPf23Q3tWz7/8gslcLqUZHpm9rsXmlCYjz78iKrqKjoTXYyOTdA3OMSJ02d4/4OPePud96gLR5ianc+uzBq4WKWUKk5MTqtMOaWfbCIb0o0SjbUzODSiVnNMTc8yPTtPZ6I726LcpNrJBwaG6e0fYHh8kpHxSTq7euns6snehBTLe279mDNU5G428wtJVcQUu/QQrbF2hbo+OspstgW4rT3O+QuVCsrpYjVNTS3EO7vo6x+gu6eXtvZ2Yu3tNLW00BKNZp/cR6itC/POu+/z2BNP8tzzCi4qGAxy8803c+ONN7J792727dvHLbfcwi9+8QtuueU29uzZR35+Ibt27eGOO3azZ88+brzxJn70ox+xZ88eLBYLjz76KF3dvUzNzjMyPsFAtvMsZ/mvqa2nqbmVt956h+eff57nskWZ4XCYuro6Tp06yQcffMgrr7zGiy++zNtvvUuoXsmL1dbWc/FiFa+//jr33HMPjzzyCKdPn6Y11k53Tx+JRDdtbR309Q3Q2dlFc3MzoVCITz/9lA8+/IhYW4dKsW9ubqWlNaaUYM7M0T80Qqy9g5ZoK+GGMBWVlQpCaW2dvuERRsbG1cm9vj5MNNrGwuIyq2ubrG1ss76xRXJ5hanpKU6eOMmRo8fo7RtQ8025XFNyaUWpQdnYIrWm3HMGh0b4vzh7z/Am77TN+/vuHruzzzMzyWTak0lmEgKh2MYFd1u9d7ljmxYgCSmT3gsEUgiQhJAKJPROaKa59y7JtpptdUsugDGQzH76vR9uSUPyzO777vvhPpAwHAdGss77uv7n+Ts//XQnGzdu4syZM7S1tcdBxHbsDie9ff18883XfPzxdo6fOMXZcxeS75P+ARs+fxCX20tXd69Qm+IYxu8PEwhF8UeiDNqHaG1ro6mlmaPHj/P3557DbDLz7rvvcqW+mUH7EHV1lygrK+Ptt99maEiIgji9YzicbqH1we7g4MFD7P1uH1euNjA07EpCsoWJLBKvQglx7do00ckYE7FYMtcVjkRxDI0kwQMe71hS4BxDTqEzr7uPtvbOZEawrbML2/AIrtExAsFIHP8WZMw3xuj4OKHQBD5/kFB4gmvXZ5m9Ocf1mzd+JmL9XY2sNsmo1SmoMalZYVVTVaKjssRIudmAXiVDoxBTYtJiMqiRSMRIxBIsZgPlpWbKLUaqKkqorLBSXVOOtcSAWi5BJxVjUUixyEWU6uQCdkqvQa9RUGrRYNBKMRnUWI1GLAYTOqVScCdKxWhEhSiLhUsnKcYoKcBYXERRWgbS7GwUeUUYJHI0kiLkxflIi/LQq5VoFAo0EjkmhRqzVovVoKPMaKTMYqDSbKQwPYv777kXSfoSVqmlaNJT0Gc8RP3eFxm/tJHQ1TeZaHmTma7NXO/bzI3Bj7lh38X14e+Z8x7jjv8Et/3Hue07xpx7N3PDn3DTvpU520fMDW7lRt8WbvZt5kb3Jq51vUWs7SX8l57Bd/rv2PY+wdY1hRhT55H30KMs+P2feeje36POy6dUpaTMoKPMqKVUp6FMq6ZUo6LKoMcsV6AuKsaokFNu1GHVqijRqbGo5JTpNFSZ9JRrVFTpVCw3aag2KKjWSFmll7HWrOTxEi2rzErK1SKMsgLK9XJqrXpqDBosChFlWjmlWjklKqEMs0wlxyQWY1UoKNdpKFWrMEilGKRSSjUaKvQaaksNVBnV1FgMLC8tZXjU96+JHf9/Qs93/72ECeTGzVnG/T5GnC7s9mEcQ0L+6vy5c+zevZsfzvxAR2cX/TYHtuFhbPF8lWN4hCGnG9fYOI4RJ+0dXTQ3t9LR2UNP74BQUhg3cXT39HHg4GG++XYPu/d8x4W6S3R293AmzhBMrGfuXpVdqLtEa6vgEmxu76K1s0dwIzpGBIhqv422zh5a4/DdxJlJc0sb/f2DuNxeBoeG6ekfpKu7j9a2LuouXaHu8lVaOjoFo0hff9ISf/r0GS5dvExDQ1Pyjra1rYNLV65w5txZ6i5d5NIVwZyxecsHFBQWk5qWzoIFC1i4cCGPPvooaWlppKamkpqaSnp6OkuXLiUtLY2HHnqY9PRMxGIp+fmFpKdnkJ6eSXZ2LkuXppORkUFqaioZGRnk5+ezes1jfPXNt9iHhmlr70yed507X8f5OD9x587PeeWVV3jjjTfYv38/p06d4v33P+Ddd99l+/YdvP76m6xatYYtWz7g4MHDHDhwiN2797Jjxyfs3LmTl156iddee40jR47Q1t5Jb/8gDY3NHDt2gvPnL9DS0kp9fT1XrlzhypUrdHYJVTYutxdnfMXn8Y7RPzDIiNuLw+mhb8BGV083P5w9w/f7DuAPhonNXKO7fwD70DBjYz4GBmx0d/fS09OH2ztOKDoltBwHQoQjEwwPD/Pyyy9RXlGZLDF1ub3JD26n043L62M8GMEfmiAQiggrN/cop0+fYceOHRw6dCg+bQ0xaBumpaWV48eFGp3Eyvnylas0Ngmr0LFxP/5QGM/oOI4hoU7IH4gQikzi9QWxDQ0xYBtg0G4TLtsgR44e5aOPttLY3IpjeIQrV66y/vH1vPPOO9hsdkG4hoYZsDk4cfI0H3zwIa+9/jrf7tlLe0c3TpcwnQVDMXz+MCNOT5JRGo1GiExECISEfq+pacEaL3TvBXF7xujtG6R/wI7T5WVgwEFDY0v8zPYy3+/bL6x6W9pobG2lZ2AQz6gvDh8IMeYT3IyhcJRQeILJyWmu37jJjdmb/2kSs3W3sMokZ5VZw2OVFsoNckoMcipK9Fj1OoxqtWCUUCuwGPVoVFpkUgWlJWZql5dTVWqhstxKZYWV8goLZRVmJJJClOIiSpVyVhq01Bo0lOlU6JUyLBolVSV6SoxKDBo5OpUKjUKJSiJY5lWF+cjzcwQBk0vQiorQFOWhLRJRmL6M4qxlyPOKURWJMCiEbJheIcWi06KVK1AUiSnR6Kk0mykxCLDfylIzpVoNqX99hL/89vcsm/8w5vxlKFPn8d7jRobObcR7/k0CF18n1vQaM21vMdP5NtcHPuK2azdznsPc8Z3mdlLEjnJnbA9zw9u5PbKNW8MfMzv4MXP2j7hpe5fZ3reZaX+N6ZYXCV96kuCZx/AdX82VD608q8pE9ugC0v7yIPf/+h4W/uVvWFRCZqxUp8aqVmJWyDDJJFhkEqTLliFelo1GJKJML1D2K4xa9NJiSrVqllsslGm1lGnUmBUSStUSlmuk1BqU1Jq1rC7VUWOUUqktolxZRIVCRIVKQrlaglkhwqqRUm5QUq6VU6GWU6qQYpZKhEoWgw6zXI5RKqVUraZCrxV60UxayrVyaswGqsvLGfLeZbH/vxWxXwrYL5FTt+7c5vrsDUbHx7DZhfMKp8tDU3Mrn372OU89/Sw7PvmM3r4BXN5R3GPjjAdDBENRwpFJQuFY8m4wFJ4gFJ5IurbcHh/eUZ+QLfOO4hgSKPLNza20tnfS0NrG+bpLHD12gr17v2ff/oPJCpD2ePbr0l3ZqC3vf8jZcxeSzrhz8ZDuqdNnBOJ6fEJobmmjt28gCfi9dPkqBw8doe7i5Z9xEJtb2vjhzDkaGpuTZxVNza1cudpAU3Mr3T19gojFkVNHj53g6WeeRa1Wk5aWxuLFi1m6dCkZGRlJwcrJySEvL49HHnmEBQsWkJKSQkZGBkuWLCE9PZ309HQWL15Menp6/GuZZGZmkJubw7Jly8jIyCA7O5vs7Gy0Wi1vvP4GP/xwlouXBBpIY1MLP5w5x65dX/LRRx/z2muv8+yzz7Fnz3fs2vUlzz77HO+9t4WNGzexceMm3n77HTZv3sLnn+9iy5YPeO+9zXz66Wfs3r2bd999lzfffJMzZ87Q29tLe0c7R48e5ZtvvuHw4cNcuXKF48ePc/nyZbq7u+ns6o67PQVuoXvUz/CIG5vNQb/NjsPlZnBomN5BG139AzS2tuEeG2c03lqcOAtzDLkY94dxescZ9QcJTEzgi5/hRGNTeEfHk/mynt7+ZGdcOBLF6fIw4nTHBUCAPifg0pGJKYZHPJw5e55Tp88IN0Xn6zh+/CT79h9k68fbOXDoIB1d3XT39NPXb6Ond4COeKBfINAI791Ey8LQsJu+fjsjLjdDIyMMjQjUl7FxP/YRJzt27uLs+Qs0tTRz+OhRXnv9dV5/4w3aOtrpHxygqbGJH06f4dtv97B9x6ccPnKMhsZmBgaH4uSaAP5AmFD8zCoQjBKbnCE8ESESnSAUCeMPBojGEtNYjN6+QS5crOPU6dMcPnqE06dPc+zYMfbs2cPnn3/OgQMHOHX6NOcuXKCtXfg5amltp7t/EIfTzZDLi2PERSAQITIhtLffmJ3lxuwNrs/eYPraz9mJ9r4WagxyVpjkPL7cTFHMxu4AACAASURBVJVFg1WjoMSgodyox6hQYdGqKTVr0agVKGRq1GoNpWVx8So1URUnYVSUW7CaDchlYvRKORV6HaUqJVaFnHKDDq1MgkmlEM53tErMei0mnRa9SkmJTodFpRBKHwvyURQUoiwoQFuUj1khRl5QjDS3CFF2HuLsXHQSMSaFDFVRAXqZDK1EikoiQV5cjExURIlRT7nVRKXZQJVZjzY/n3n3/JG//f7PpD38Nwz5WaxUZVP35VP4Lr+N9/zrjF14nejV15lpeJXZjneY7d/Obe8+5rxHuD1+gju+49wJHuN24AC33F9z2/kZP3o/4UfPduYcW/nRsY1bts1c732T6Y6XmW59mYkrzxA+/xhjx5Yz8OVyvt4gp2zZI2Q++CB/veePzP/zAxgkEsr1Wsq0aqwqBRV6oQrGrJChLMxHIxGhERdjVsgwK2QYZBIsKgVmhQKdSEaJWqDiW9QyStRSKrRSak0KVpWoWWFWUm2QU6kqZrlaQq1OxroSHbVGNSVaBVadmlKdklKliEqliCqVhFK5hDKlnCqDDqNMgkZUiEUjp9KsZ7nFQLlJTblOSa3ZxIrKSoZGx/5psf9XIvZ/ErKEiN09ef1SxGbnbjLmG2NoeISREWGt99LLr1K1vAaFUs3Lr7xGd0+fYJAIBAlEhLVEomYlHIkRCglCFg5HCYYEK2+iKsXjHcftEdp4ff6gUIY5Os6w2xOn1I9ij4eZ7Y7h+IeUJ3lelnATXr5SnzQPtLZ1JMPICZNG/4CNq/WNSURTR2c3dscw9Q1NPP/CS3zy6WdCpX3cVHLx4mWOxN1tp+PB4NOnz3A6HgjuH7AlYa5nz13g8See4tGFi1i0aBFpaWnk5uaSkpKSfL5kyRKysrLIzMwkLy+P/Px8CgsLkUgkiMViMjIyWLx4MfPnP8L8+fNJTU0lJSWFrKwsFi1aTGpqKmlpaWRlZbF48WKsViubN29h48b3OHnyNP0DNlpahZbhQ4eO8Oabb7FhwwaeeuopvvjiCz744APeffcd3nnnHdavX8+OHTv46quv2LRpE1u2bGHbtm3s3PkZ73/wAR9+9BHvf/ABb7zxJg0NjdgdDhoaGzl06BC7d+9m+/btXLx4MdlMffHiRY6fOInbM0ooHGM8EBEmr347DscwQ06XMJV7x7APO3GMuOgbtNPTP4A9nuuyO4Zpae3AM+pnzBfCPR7AM+5nLBDE6fbicnsJhSewD40Iq7C2juTa2R8IEQiG78qIjeH2+JIiFghOEArHCIZiybPWs+cusGHD0zz55FO8t/l9ampX8vSzz/Dxto85eOgwn+/6SmAWHj1Oe0cXPl8obkmPJE0QPb2D9PTakoFol0sQ1HFfkI7OHj75/IvkFmHf/gN88tlOLl+pTzYj9PT00d7eSV/fAEPx6EfibC+xIhWiLQLySbgJjBCbmuLajWtEJ2NEYvGyyqkZIhOTtLR2cPT4Mb7bv49vvv2WAwcO8P3337N371727dvH4cOHOXnqJA1NTXR0dtPb2y/0u/X10293COH0tnYcjmECwTCTUz9vio5NTf78TKyvWXCw6SSsLdXxWJWVEo2cUqOaCpMevUyFTqmgxKRBp1EhlSiRyxVYrGbKS82UWQyUl5owmbWYTFpMRi1qpRytQopJJUcnEaGTiDCoFOhUcqwGLVajFoNGiVGvxqhXC25GtRKduBhFUT7y4kKKsnOQ5OWhFRWiKc5DmpNNceYyijKzKEjPQJaXh14qQVVUgFokQiOSoCwWoRSLEefnYNQITdSleg0GuZiMh/7Gwj/dz7w/388D9/wW2dKFvLvOQM/RlwldfYPxulfwX3qVyfqXmb7yHLPtbzE38DF33Lu5M3aQO+NHuD16lB99R7k1updbI19yx7lTELGx7dxybeXO8FbuON7npu0drnW/ykz7y0w2/J3w+ccYPVaDbXcNZzaV85yxgMJHHmbhnx7gr/f8AVFGJstNBkrUSsp1GmosJiriolZhEMRdIyqiVC2nTKMQCkHVKvRiCdJlOejEYkq0KqxaBVaVhAqtlCqdmFUWBY9XGFhjUVOrl7PCIGelQcoas5Jag5IynQqrVkWFQUOlVka1Rkq1WkqZXEKFRkmZRoVFpcAol2LVKag06wVwsVnLcpOOFRYTK6uWMzQ6KojYL6kc/18JHb+04Ccez90WbPfT16YZHR9l0Ganra2Tt97eyGNr17N23ePUrljFhx99THdPX5KCEIxPW8KHhoDMSfwwBkMRIazqCzA67sPlGcPt9eHyjON0C0HnJAcxTq1PrIvcntG4VdmTREsl/rzQ3eRKZnzuJuyPON3JfFjiwzJB7kgI4J6937N7z3dJHNXQsFOYan44y/HjJzlxQrDrJ0LEiQP0/gEb27Z9QmGRiIULl7BwkTB9LVq0KDldFRUVIZPJEIlEyGQycnJyEIvFyGQyysrK2LDhSTZv3sybb77Fyy+/wvPPPU9V1XLkcgXz5j3CwoULSUlJYcGCBcmJLj09nfnz5/PCCy9w6NBhvv7mWy5euhw3eDRy8OAh3nzzLR5//HGefvppdu3axcaNG3nzzTd48cUXef7553n//feTgrRlixBq3r17N598+hn79h/k+/0H2bb9E86drxNama82cODgIXbu3MnXX3/NxYsXOXbsGJ99+iknTpzgwoU6BmwOYpMzRCZnCEYm8XjHk83aCWxRwgCUMBgk0GB2xzBt7V0Mj3gYHQ/ii9flDLsEu3wiX/jDGaGyJlFIKazQArjc3uTr7x3zMeL24vSMMu4X6Br+YIQxXxC3d4xAKMz+A4eQSGRIpXJqalciEsvQ6w2Ul5Wxft061q1dx9tvvcP33++ns6uHcX+IYCRKMBwVAsKhCC7PGD19gwy7PAyNuJNT4bgvwPkLFzlw4CA9vQM0NrXS2NSKY8jJRHSSyMQkgWAEX3xNmqCHjPsC+IOCCzA2OSVktuKPE88DwRDhiUjymohFiU5OxqdUH1frmzh1+gxHjh3n2PFjHD9+nEOHDnHo0CEOHDjA3j17+O6777haX5+EXdvsQwy53HT29nG1qZmmeO5OwGZNEo5OEIlF44WaP5/EerobqTEqWF+mZX2ZniqDgnKtHLNGhlYmQV4oQimWUGrRU1ZiQSqRo1CoKC8rpaqshHKLgdISAxaLDo1egd6gwmBQo4gzDs0aBUaNAqvFgEIpwWzSYDKo0allGHQKLBYdFoMKq1aJVlyMJD8bpawYiaiI/JxlqMRFqApzUORkIMlKJ3vRQmR5uSgKi9CKxUhzc9CIRSiKiijKWoZGLEEnlaAWFaERF2OQS8lNW8LDv/8dS/7yV/78m3v42+/uQ5+Tyrdv1+I6+zqhyy8zfuEFxs8/z8TFZ7he/yw32l7l1sCH3HR8zs2R3dxyf89Po0e44z3ILfe3/Oj+kjuuT/lp/DPu+D5hzv0RN4ff57ZjMzcH3+Za96tc63iRyYZnCJ1bw+jxGob3r+b0uyVsqlFSkptF+oMP8dC9fyBz3gJKNSpKNao4zV6X/HVVeSnleg16SbHQA6ZVU65WY5TKMMvllKpVlGiUVBjUlBuUlGjEVGql1BjkrC/T8ESFnpVGObU6CY9ZlDxepuHxMg01BgUlGjlWjYpSjYIKlZTlaimVSgnLNQqW6zVUxZFYRqkYrbQQs1oeD2PrWF1uZaXVTG15BXaP5+cidrdAJUTs7mqV/2Sxv4vQkSB93Lpzm5u3bnFj9iahcISh4RG6e3s5dvw4JWVlrFi1itVr1vLSy6+y6b0tXLx0JX7oHIk7xMLCD6lfgP4KoiZ8AIwHQ4wHQ3j9AaGCfTzAaDCMZzyQFKoEucPtGU0aSRLCZbMLnMREaDkhbAlLfyLA/MuvJegfCbxUIsScWA12dvUI1uo4a7Fv0EZbZxcd3T20dnTS2NJKc1s7l67Wx6s26nnqmWeYN38+Dz/yCClpS5k3fz4ZGRnJiSmx+lMoFOj1epRKJSKRCLFYjMFg4LHHHuOZZ57myy+/or6+SbCjx8PcZ+KtxSaTmdTUVBYvXsTixYvJzc1NmkHmz59PTW0Nb7/zNhs3beTipYt0dHZw+Mhhtm3bxisvv8xLL73E3r17+eKLL9i4cSNbt25l165dfPbZZ2zfvp3t27ezJ/7BdurkSQ4fPsLBQ0eSJpHEJCoUel7l8JGjnDlzlrq6ixw9eowjR47yw5mzNDY109s3gM8fIjp9nejU9eR7ICE2bs9osvkg4f5LGHwGBu1xU88gI65RnN5xBu1DSaxTe0cXDY3N1Dc0JW9OhoadSWZn4hoYsDHkdGEbHsE2PMKw28N4KMSIx8uQy40nHtx9591NpKdnotbo+PtzL/Dc8y/y6quvo9NqsZjMrF2zhmefeoZt23ZQ39DIqD+ALxwmGI0SmZwiFIvhC4VxOF302Ydwj/qSea9Bm4P9Bw5w6uRJBm1DeEcDxCavEY3NJPNYo2MB/KEo4dg0wQkBru0PhAlPTMSnqxgTsSgTsSiR6ASxqUmik9Fk5CUYDhEIBQmGg0SiQqbL5R5NthJ8+dU3fLZzJ9999x1bt25ly5YtyUnsm2++4ez588k826DNQUd3D2frLnLyzFmBhtPZnTTORKenCE/GiE5NMjUz9TMR6+ptplwjYZVZyUqTklKVmAqtAqteiUYhRVokRqtUYTHpKLGaUCk1KJUqLGYjFSUWyswGKssslJWaUesUWEuM6PQqpOJClLJiDGo5ZSVGyiusyJUSTGYtRoMaq1GDTivFbFZj0ikoNagwKKTIRAXIJIVIpCIK8nJQiIvQiPPRFWYhTl9CfuoSirMy0UmlaMUSlIWFqIoLURUXIcrORlVUjEWpRFVUiDwvF1VRMY8+eD8P3PMbHv7DH7n/3nuZ94ffUZKfyumP1+I9+xLjZ57Bd/5Fxs89T+TCk8xcfYKZtue5PfghNwd3MWffze2R3fzk3cctz15uj37LHc8u7rg/4R++nfzo/5Q77g+5PfQec/ZNzNneYbb3dW50vsRMw9NEzj/G2IkV2Pau4NibBjZVy1ghLSTlT/fz4L/fR8qDD2FRyqkyCgiqSoOO5SaD0OAsl2FRK9GJRZSq1RglUuR5+agKxVhUGqpMOlZXWlldaaHCoKBML3Av15RoWWNRsMaqYqVBxgq9lNUmGetKFKw0Sliul1GqlmFVKTDLxVhlxVRp5FRrFVRpZFTrNVTpNVRqNVhkErTiAkp1KiGfZtBQazWyusRKbVk5Du/oz8/E/pWI/TIvlpi07kZU/XKdOHfnNpHYJENOFwODDtweL1/v/gaT2URNbQ1VVdW8+tobbNv+CRfqLiWzJwm8jcc7Fq9J8ScLMEPhGL5AkEAogi8QwjvmxzsWxBcn2ScmL493LEmoTwhaQtycLk8S9Jv4UEwIXALam/iay+1NYqYSebOu7t6fcQ8vXb6aBAMngMYuzyi24RHB3NE/wIBjiK6+ftq7e+i32blQdwGr1cqCRx8lNS2V9Ix0UtOEdd/ChQuTU5jBYEiuEGUyGcXFxWRlZZGTk4NOp2PFihW88MIL7N6zR+D6xe3RCYdZOBLF7hjmyy+/oqSkjPR0YeWYWE+mpqWxcPESNBoda9Y8hlKp4qWXXuHchTqOHT/Bvn0H2L//ICdOnGL/gYPs23eAy1fquXTpMufOn+PkqZMcPHSQq/VXk88bGwXQcXOLQGJvbGpJ1rQkXJ5nzl2g7uKV+Lnj1SQ9RcjgDRGIxAhEYvFeuX9Oz4kpOfHBmRCz4REXnV091Dc0U9/QQv/gEEMuL53dwo3G1frGZGWLAKGNJCe6BLw5MVEMDNqxOYYZGnFjc4zgdI8KQfYhJzbHCHWXrvDqa2+wYuVq8vIKyM7O5Y0336a7p48Rp5sDBw+x4cknqa5azjtvvc2pU6fp6R2gu2dAMJpEYslr3C8UrtqHRnDEBXVo2CkYbC7UMWizx8/ypolMCOgofyCM0ymswwORaPwSzovHxgMEQ2HCkYmkgMWmJpmIRQlPROKOxGjyuT8YwD5kxzM6GrfDh+LYr146u3v58MOtrFu3ng0bNvDEE0+wfft29u/fz8cff8ypH35INjN09/TR0NLKpfoGztZdpPMu6MCYz8/E1BTRmWtMXbvOzMz1/yRilToZK80qqg1yKgxKKnUqrDolSqkEaZEUpUyB0aAR4L0GE2qNBp1WLeTDLEbKS8xC0Nmkx2DUUVCQQ1FhLgpZMWpFMUaDEmupAY1eicWio9Siw6xXYtLL0WokGDUyTGopClEBCkkhUnEBcokISXERCnERKnEeJlkB0mVLKUxPIz99KcqiIpQFRSgLCpHlZiPLy0WSk4uysAitWIRGVIhOImLZwkU88Lt7+fO//5r7f3MPD973OwqXzONxXQ7nPqrFfXwDY8cfZ/z0C/jOvkDs4rNMX17PtZanudP/AXcGvuQn+25u23dxe3gXt1xfcdv7JXc8n/HT6Cf8L/8u/jG+k3+4tvKTYxO3hjYyN/gOt/reYrbjRa7VP8XEubWMH19F/zfVnHzLzIcrVVQVZrLkj3/iz//933n4vj8iy81OshETq0WDVOBAmhRKTAoFpVoNkpxcclJSEWfnoy4WY1JKqbbqqbFqqTIpsapFVGil1BgVVGskLNeIqdFJWWmQU6sT8ZhFxroSFdVGOaVq4YytRCGlSqukxqhhhUlDtU5BtV5DjVFHlU5LqUJofC7Xq6nQq1lu0VFj1rHGamVVZRUOr/dfT2L/StQSv5cQsF9iphKP527f4satmwQnonT19lHf0ERPXx8fb9+G1WqltnYFVVXVbN26jT17v+dC3aUkny1x/bN9WWhXTohYIBBhYmKKYHACny+I3x/E5wviHfMx5g8kxc/t8eLxjOIZHcN1VyFmgoE4ErcmJ+7I7fGW3LuFLLFWHHG6kyHmhDGjrb0zieRJCFh7R1dSFLu6e6m7eJnDR48JRPb+QfoGbOzbfwCRSMSSuAGjID8/ac5YvHgxKSkpLFmyhLy8PAoKCkhJSWHp0qVkZ2eTkZGBSCQiNTWV4uJiqqurefqppzh+/ARX65uSmaREE7E/ECYaneT6tVns9mG+++579Ho9CxcuJDMzgyVLUnh43gIkUjlarZ5HHlnAvIfns3rNWq7WN1F38UrSuXjq9Bmu1jcxaBPalbt7Bbv11YZGOrt7aGhqpr6xSWhh7umN91u1CxUs8XOSH84JMYnLV+q5Wt+YdHw2NrXQ0toeF7IuHE4PtmEXDY0t1Dc00dzSlpwy7fYhGhubaWlpYyC+1u3p7efsuQvUNzTT1d2Pd8xPKDaN0z1KX/8gJ0/9wLnzdYw43Yz7AkQmYoyN++nu6YtzMT3JqU6gsIzFW8GFhnG3Zxy7w0lXdz9vvf0uL7z4MiazldzcfEpLyzl56gfcnlGc3lFGPF72fLeX1155hVMnTgrvrxEPg7ZhxsYCArB6PJQEC/v8YZwjbrrigfrE/8nwiIuJ2BSxyWn8gWCSQi9MjMPJ9fbouA9PvDpIMDmNEQz+c1U4NTNNbGqSSHSCyemp5OOEscPtdTNoF8RyxOmhvaM72X/X1dXDu+9upKZmBY89tpZPPvmEHTt2sHvPbk6cOpXseuvtG2DI6cLhdNHVLzxOhMv9gRC+QIgxX0BwQv5CxPr626jQy6jUSyk3yKi0CD1TanERKoUclUKLuFiKUiHFYjZhLSnDYDBgMGgwaJQCLV6vQaNRolarUKlUFBcVIZOKUUpFKKSF6LRSLFYtGq0Mi1GNSSPHpJJTYtBgMaoxqOVolVKK8nOQiwtRy0TIiwoozllGUW4WKkkBVpUMSU4WOWlLKMzKRFlUiGRZNpqiQpQFeYgyM8hZvITirGxkeXkY5VIUBbnM++Mfuf/ee/iPX9/Lg/f8nnl/uo9SaQbvr9VQv70a/8nHCZx6nLGTf2f87IuELzzFzOUnmG18lp+6N/NTz3Z+7N3KXM9m5vo+YnZgGzfsH3N75GN+8u7gx7Fd/GPsS/7h3MH/Gt7Cj87N3LZt5E7fW9xoepZrV54kcnoN44dW0fVJBcdeNfDxWh3WnBTS7v8L//Gr3/K3e/9A2ryHsKoUlGhUWNVKLEo5BqkYs0KOWamkVKNhucmIXiJGVVSIskhYpxpkEowKMaUaGZVGJaUqERVaGVU6OdV6GSuMCipVIqrUYmp0YtZa5awpUVJr0bDcJOT5rHIJy3VKas0aak0qVho11Jg0VBu01Bj0VKhUlChlVJt0LDepWG5RUWNSs9JsoLasDLvb/U8R+1eC9cvnCZH6pXj9TMRu3WJ2bo7ozAxDThd1dZdpbmnlw60fYTAaWb16Dc8//yJ74/Ty5pa2ZPdQYrfv8Y7F13rCnfBEdJpIdIrwxBThyKTAaouTwJOiF/+74+N+/HeVao7GqQGJKoqEGeRuIkhCsBLilVhTJb6eKLGsu3iZxqYWbI644DldSYNIZ1ePIIj2IZqbW/n662/5eOt2mppaaG1tZ9OmzRQUFJKenk5mZiZLly4lKysraZtPSUkhJSUlad5I2OLT09PJz88nNzeX4uJili1bRnFxMVVVVaxbv55vd+/m8pX65Ir0nx1O8YP82BQz124Qi03R1dXN2rVrWbx4MampaSxcuJiFCxezaNESpFI5qalLue/3f+T5F14SyjevNiS/7ytXGwQzSntnUqxaOjrp7OmjNR4r6Ozto6tvgM7efvpsDvpsDrr6B+gZsNHY0srl+JlgonalpVVgSSYYht09/Qw6nHT09HP5ijC5HTt2gv37D3LkyDF2797Lzp27OHToCO3tHULxaG9//P/ehds9hj80QezaLBOxaVxuLxfqLnHk6PEkESThku3u6RMIHfEJKGGYcLnHGPeFiExMMe4LCU0ITi8XL9WzYuUaXn7lNWpXrKKgsJg333w7eeMzMOyks6+fQ4ePcPToMRobm3E4nDiGBXJ9MBRl3B/C4/Uln/sDEzidHlpaWuJ4tT78gSDhSIyJ6DTR2CSBUIjR8TH6+vtpbmmhp6+P5tYWzl04z9WGerq6/xkVGItXFwVCYUKRCNFYjMmpSaKTMSanp5icnopPYzGC4RC+QACny4131Ed3zwCnfzibDLwP2uz09w1y9twFjhw5ytGjR/noo4/48qsvOXz0KE3NrckmCM94QCgSDUUIxM+1BSDwNOPjQQYHh+jpHcDl/Tl2qq+3mTKtUJZYblJSU26mVK1GJSqirMSCRqVFXCxGJhUhl0rRaHRotRoMejVGgxq9Ro5eq0SplCOVypBJ5IiKRaiVcnQqOSp5ERaDkvJSLXq9VKB/aAX6RIlRi0mrxKrToJXLKC7MRy4qxKiQYZJLEWdnkZ+Vhig/E3VxITlpaWQsWUz+sgyURflIlmWhys9DnJlOwdI0chYvJi81lYL0pRgVUrIWLeDBe+7h/t/ew3/8+3088Ov7WPLgn3nMXMCxLavo/WY10bMbGDu6mvFTf2fsh+cInnuKG/XPcuvqc9y88jKzV17mxpXnud7wAnMdG7nd9zF37Nu443ifO0Mf8Q/vF0kR+9H+Pj8NbeZH2ybmOl/lesNTRM+uIXR8FWMH1nD1PRNHXzHy4RoNxuzF5M6fx/2/+i0P/Po+MhcsQCcSYVWrKNWosaiUmOQytMXFGGVSyjRqqgxaKnQqSjXClGaUSQWXolJKiUZGuU5GpV4QsCqdgjKliEqNRPhVLWKFQUaNrpg1JUoeqzBSplViVSkoU8mp0ipYYdUKNHyDkhUWLcsNGqr1Omr0eiq0KqpNGmrMKpabVdRa1KwuMVFdUoLN5RLWif874fpXRo67V4n/FLNbzN26zdytO1y/cZOZ6ze4fusWrtHRuI38Iq+99hoWiwVLiZV165/gy6++Yd/+gwzaHEkRE4QngMfrS1ap+PxhpqZvEJ4Q6iH84Wh8OovEoabjyT+XaHpOPB6P31EnHGHeUf/P6lrGfcHkuipxFmZ3DCfdh4n+sYRIJVh7vf2D9NntOJwu7CPOJJB4wOZgaGiErq4eDhw4xI4dn7J58/sYDCaWLcshOzuX3Pw8Mpdlkbksi8VLlpCamkpOTg5paWnk5+ezbNky0tLSyMzMjE9NmaSlpSGVSsnJyaGgoACLtRS9wURN7Uq2vP8BV65ewTE8jHc8gD88wURskonoBOFIhGhsmplrN5icmuHa9Vm8o+O8u/E9CotEpKYuJTV1Kbm5+WzY8DTV1bXcf/8D5OcXcvr0GS7Ha1oSsOH6BuHsLUFKaW5pS04QPb39tHf10Nk7QPeAjc7eAXoG7fQO2ukdFMSsvbOLtraO5OSauLrifV6/PO/q6Ozm/IWLfPfdPr784is++OAjPvjgI86ePZ/ElTmG3LjcY0xEpwkEJxhxevGOCiDdEaeXQdsQDY3NSd5kZ1c3HZ299PbZ6Ozqo6d3MPl+GLQNM2gbxu5wJuuAEu+py1caMRjMlJdXUrtiFRqdgQ8+3CqYjMbG6O4doK29m75+O51dvbR39GCzj2B3OBkPhAlOTOILTeD0jMffv1GcrlHaO7qSDt1gKCJkuSZixGJTTE7PEIrFkr10dRcvc/DQEZ54cgPrn3iCg4eOYLcP4faOMeLxMuoP4QtGCE8IEZXxcT9jY6OEwmGmpq4JMODYZNKtKGw+hJ+3i5eu8v33+9j52Wd88cUXHDl2DIdDMLp4xn20tXdy8NBhvvzyS/bs2cvly1fp6OzB6wvGhUswXwUCISFjNzHJxNR1wpEoQ0NOunp66Rm0/3yd2NWEVS1luUFFiVZOqVohFCjKpFSUWqgsNaOWiVArZMikUkQiCRq1ihKTDpNBhVIuQqmUIZfLUciVyGUKisTFSMXFaJUSNCoRVq2UCrMSs0lOeYmBMqMGs1aFUavCqJCjKy5GU1yEViJDUViATlyEWlRA8bJ0pAVZKEQ5FGdlkr80i5y0dAqyM5AWZlG8LIP8tHREmZmIMjMoTE9l2eJHKc7KIC8t7rj9nwAAIABJREFUhQfuvZcHf3Mvf/6fv+YP/3Yv9//6t8z/w71sKJdwflstnsOPEz3/FGPH1zJ6bAPew+sZP7qWyIm1BA6tYOSrGuw7ynDtKiN6dD2TF55nuvlN5jo3cqv7Ne70vsudvg/4cXAzd/rf5af+zdzueJ3Zlpe43vAss1ef5PrF9YROPoZz3xrqNpWw/xklm2rElBQuRZ26kAf+26/4/f+4l6yFizFKZYKhw6inVKvGolJgUsgxKeSUatWU69VUGrWUalToRGI0xcWUaBVUGrWYlBKsGimVRgUVWhHVBhlVOikVWgml8kKqtRLWWtWstSp5ssrAugojpSoZ5WolVpmIcpWUGpOGWoueKp2CVRY9a0rMVGk1LNfrqNSpqTFrqdArqDCoWFWiY02ZmapSK/Z/BQD+P60Uf/zHT0nn4c1bc8zdvvUzEZu9eZtr12eZuX6Da3NzeMf9nDp9hk8+/ZTKykqMRiMSqYQXX3o1aYhI5HQEY0c42R+WKCSciE4Ti83gHfUnmYSJ1UmiHsLp8uLz/ZP+fXcDtCBigfhjX1zI/EmLvt0xzMCgPXnOkiDj9w/YsNmHsDuGaWpu5ULdpaSzsLW9g36bgwH7EE2tbTQ0NdPZ3UtbRxdNTS10dHSxZ893VFZWs2DBIh5++BFSUtJYmp5BemYGCxcvYnHKEhYvEVaIqamp5OXlJa+MjIykCSMtLS2Z8UqsH3PzCtDqjDzx5FN8vusLmpubGLTZ8YyNE4rGiESFO/CpqWmmZq4zc+0G167NMh1/HApH2b17L0VFIh59dBHFxWKqq2t56613KCoS8dBD83j//Q+T0OSrcYZjc3sHXT29DMQjAt3dvfT1CcT2gUSL9cAgg45h+gZt2IdH6Bu00d03QJ9NOG8aHHQk264TdPSE2zCBOBJaCPqS3MTm5lbqr8ZLNi9eprtb+De43KOMjYfi8NkYTvcYff0Oentt2B1xt2F8DZfgafb12+jrt+FyjzEwOERP7yBO1xjBUDR5Q+Ryj8WFMJJ8Lw2PePjii69Zt+5xTGYrVdW1fPf9fvptdobdHrq6++nrt+MPRBge8eB0jSZvyHzBCIGIQAEZi/fe+fxhXG5vHGE1lrSkC4DdSaamZohEJxn1C2zHRKvA8y+8RH5BEVqdgXPn64jGpnC6vTi9o/jDEXyhMKFIlMmpGcbGffT09tDXP0AoEiU6OUM4IkRXgqGJ5MbD7hjmQt0ljh8/wb59+9i7dy87d+3ixMnTdHb1MOL2MOgYpqu7j6tXGzh9+jSnfzhDR2cPwy6v0IcWJ+iEwhNMxKYJx6YITcQIT0zhHQvQ1TNAV+/Az0Wsuwm9vIgaiw69rJBSjZwKrZpSnYbyEgtWgxaDSoZGLkWjUqFUKlGrFFgMagxaBRq1DL1OjUKhQC6XI5XKKRIVIykuRFKUi1pRiEktpsyooLxMS1mJDqteicWgxmLWYdWp0YmLkRXkoiwqRlGQh05SiEZchGhZJuLcTDSyQoqzM8hPz6A4K5uCjDQk+RnIC7IpyMhk2ZIU5Pl5FKSnkrlwAWmPzOORP/+Zh+77PX+75z7u++//xn2/uocH/+035D3yAO+s1nB5ayWjR9cyceEJxk+tw3t4Pe59qxn5pgLn12U0b1RxZF0he6qXcXxDAZ0fWRndt47ID08xc/U5Zhuf52bT89yo/zs36p9j+tJzxM5uIHy0mrH9y/EdqCV8ZCXRE2vxH12D47tVnN9k5Zv1YjZVSzDnL0WVtpi//erX/Oa//DvpjyykTCPkw8r1WiwqhbAqlMvRS2XUlliptpjQSYV8nEEiRVMswqySI8vPRSUqwKQUY1EWU6mTUGOUU2NUUKWXUa4WsVwrYaVJweMVOh4r0/BYmYEVVgNWhRSjqIAKlZjlOjlVeiH4XKVXUKVXU6IUyB3VFj3LTRrKNEIWrdqkZoVVx/LyEuye/42I3e1IvLtTLDGJ/VzEbnPrzi1u3rrF7M1b3Jid49r1WSav32DE7WXXF1/x1NNPYzQakUql5Obm8vY77zI5dY1wJEpf/yDe0XEmp2YE8nVogvFAGH9wQlgfRqcIhGOMuEaF86i2jmSfWAKMOjwitOkmLu+oH7fHl/xQEjqdPD9zLybQVImJK3G+kjgTSzDiEqunS3Eae1t7ZzIAnahquXylntbOLtq7e3j/o62sW7+e/IIC5i94lCUpqSxJSWH+gkdJS08ndWkaaelLSUlNFQwWKSlkZ2cjFotRqVQUFBQk14yLFi1KBplzcnIwGPTk5OSQtSwbnd5IaVkF723eQn1jA0MjTuHsId6yO3P9Gtdv3GDm2nVmrl1n9uYcN27eZPbmHNduzOLzB/j2290sW5bNvHmPkJuTh9Vagl5vYP6CR3n+hZeSk2dnV49QTNnTS3dfP51x12VPXLR6+gfojFffJK5EtUlnV49gAhgaZtjpxuMZFRxtnd1Jc0Di7NHuGBbOl1ye5A1EgujudLqFc7BBO3b7EN7R8XiDcIRwJMa4Lxhv8bYzNOy6qyl8NG4IcWKzj2Czj9Dd08/AoAO7YyQ+iYzH3ZAhQuFovIhScMcGgpHk48hEjCNHjlFWXsnKVWtoa+9kaMTFgN3BoGMYl2eMYDiKd0woYx3zBQmGo/jDUQKRGMGJSfzBCZwugUw/4nThco/GOYdRpqavxzu5hEk6GI7gdHvp7hH4kK1tHXz62eeYLSV89fW3cSpHhHF/gLFAkFA0Rig2SWhigpnrN4jGYtgcQ7S2deAd9TERm2EiNk0wFGVsPBDPp3lob+9g797vOXjwoADC3r+Pw0eO8N33Bzh79oIQORl24RoV6DtNLU2cvyCE+rvihqbEeV7CWj8RnRRuTOPfu8s7zsDALyax7ma0sgIqjCpKjUosGillOiWlRg1mgx6TRoVFrcCglKNSyFApZei1SixGDRaTFq1GjtGgQatVo1apkEilSGVSZKJilJIiZJI89Mpiys0qysv0lFhUyIqyMenk6A0KzDolVq0Cg1qGTi5FKylGLytCkpuFOHsZsvwctHIRhTmZFGRmUJiRgSgzHVluFgUZaRRmLSMvPZOirAyWzp/Hgr/8hb/98U+kzXuYxX+5n7/ecy9//s3v+I/f/pG//Op/Ylq2mN0vldH5WQ2ew2sInn0c/8kncH+/jsHPK7F9WsLQzgoGt5XT+IaJU0/LObJBzLG/y+j8uITQ4dVMXXiS2StPc+PyBm5cfIKZM+sY/a6W5vd0HNqQxZFn8vnhRQn1b6sZ/KyCka9XYPt2NSfe0PHlOgkbl0vQLUtBtHghf/qvv+LX/+VXLPnrw1iVKqwqpcBEVCsp1aop0ajRS+VYVCr0Ugl6qRijXI5WLMWkVCHLLyB3aRqSvBz0MhEmeTFlahFVeinVOhmVGjHlahFVOikrrRqeqDazttzA6lIDj9dUUqlXUyIvolxRxHKNhCqdnDKtnCqDkkqdnIo42qraoqdUI8OqlFCmU7DComWlVU9FqRmbx/P/LmJ3Q3/vFrG528L0dev2HW7dviNMYnNzXJ+dZXpmhujUJPahId7ZuJHaFSvR6fQoFErEYgkajYZPP/2Mw0eO8fU3u9n73T4am1pwujyMBSP4wlF8d/3gjwUjjLhHk9y9XzrLhFzXMMMj7rs+IDzJCovEmcfdpo4EXPhuk8fwiHAoncBZJUox+wdsSdtwR2d3Ekd15WoD3T19wiQ3NMyQy01DSwvPPPcsjy5ayJLUJcx/dAEpS1NJz8zgoUceJjUtlYzMDDIyMpKBZKlUmgwv5+TkkJubm8RFLV26lJSUFIqKijCZTMIdp0xBeUUVb7+zkX37D3D67A8MDNoIhiJMTEwyNX2N67M3BJPNzVmuz15ndm6Wm7fnuHlrjhtzs1y7cZ3pmWlOnDzB0vSlPPDXB/nbQw+Rk5vDowsX8sSTTyXPjXr7B2nt7BJErH+A9u4eWru6ae/uoau/n87ePjp6+4SJq28gCfxtaGzm0uWr9PT2C6HlERcjcadhwhQwMGj/WY1N4oYiAdBNvDZ9fQMMDNjweEbx+QJEY0JTcSAYp6qP+ejrH0iKpkDwGGHE6frZTc64T5jAE6+3y+3F5w8k+YmepBHIF88vCn14Ccdn/4CddeufQK83cqHukpAzc3nx+vyMBgL4wxFGAwG8Pj9en5/AxITgIgzHCMQFUqhqGYzfJI0y7gsxEZ1mcuoaU1PXmIjG8AeD+PxBurp7OXtOaDVITGT7Dxxi2OkhOjVDIBzBFwwJk9bUDLHpaSZiE8SmBWei2zNKT+8AQ8Oe5LYi0bjQ3z9I/8AAn3/+OU8++SSffvoZx4+f4PLlK5w5c5Zjx0/w9TffUHfpEmPBCO4xPx2dXbR1tnPx8kVa2ztoam4VqoTqLnH8xKnkKn4s3vwcjk4RmZwhOnUdny/4MxFr66hHJc6lXK/ErJNiVIswqsTo1TIMag0lej0mpRyDUoZOrUCjlqPTyNFpFPHqFTUmkxajSY/VYkGv1yOTStEq5JRZDBj0CrSKYkqNKkpLtJRa1NSWGigzqzAbFZQYlFi0cix6JRatCqNSikkhQZydhaIgH0leDkXZmRTn55KXkUVe6lKk2dmIly0jf2k62UvSyE/NID8lhaXz55E2fz45aanIc5aiylzEgnvv5f7f/p4HfvdH/uNX/4OK4jROv78C255VjB1dh//UOkaPrMG2qxzHzhK831YROvQYsdNPMnXiCTxfVdGySc+pv8s594oCx1dVRM5s4PrlZ7lWt4Fr554kcuQxLr0mY5thAW+pHmaLcSG71+Zx7JkCLr4uo3mTkbatlRx8QcmutVI+Wq3GmJ1K5sMP8fv/9m/85r/+ikUP/I0yjYZyrQaTUiByJERMIxJhkElRFORhUclRFxehKMhHJ5FSvCyPgowsNBKpEEpWSSlRFlOpk1KjFYSsQi2hSidjTZmBtZVmVpZqWVlqYE1VKaU6Qaxq9YINf6VJTbVRQ61JTZVOSY1BCDXXWAxUGuLuRJOOFRYd1SYtZRYjNq/3f4+dujsH9sszsYSBY+7WnX9et29z4+YsM9evxZ1QMWwOG39//jkqKqtQq3UUFhajUmkpLi5m5YoV7Nixg2937+GTT3ey64uvOHT4GEPDbvzBCcb9QkV8KBwjFJnE5w8zNDxCR2f3z4QoYcyw2R3JwsyE2zAhdonVYOLqH7Albdt3tzcnbPhOlyf5IdrT25+sKWmKd14lihS7e/riVRzd9A/acYw46ejspry8kiUpqSxdms6CBQJhPjV1KY/MX5AkcSxatIjs7OzkmVheXh6ZmZnJUHICK7Vw4UJSU1PJzs5GJpOhUChQKFWsWLmaTe9toa7uEt7RMbyjY7g8HqEr6sYN5m7d5sbsHDfn4ueV8RuNudt3uDl3i+uzN5mdu8XtH3/i9JmzLE5J5eFH5rM0I5PFS1IoLS1P5uDaO7to6+qmraubrt4+unv76OzupbNbOB+sb2ymvrFZ6IaLi3t7Rxft7Z3UNzQJXV19A/TFX4dEbCEhOInVoQDWHUyuFROvk9PtFUwcPX3YbA6GR1xCvUh8PRYMTeDzCxQXYVUcxucPJXmAibNQnz9MMBSLNx1H8I766O0bTNaWJAROWGcL52GJ1bPwPITNPsRLL79K7YpVXK1vxB8I4XJ54v+GMKPjArIqEZT2+cOEIjEmYtMEguHkxJlwXdocTgLBaJIO4g9E4t+LsA7v7bNR39DChbrL9PYNYrMN4R0LEIpOEYpN4Q9H8YcixCanmLl+ncnpqbhpw48vKBRxtnf20tXdR31DM1frGzl+/BSff/4l33//Pdu2beOFF17g2WefZevWjzl79jxXrzZSV3eJc+fOcfTYUU6ePoVtSDDcCNGIi7S1t9Pc0prcRjQ0Nierc5qaW2lv78Tp8hCamEyK2PTMz9mJnV0NmDUSSrUyNPL/h673fm/q3vN9/4B777l3zjMzZ/bsc3dNAVdZkruNe1Fd6pbcjU0JSUghIb0T0miBJBACSeiEano3BuNu3HuTZVuy5F6APfeZmfu6PywtAXvO/UGPsA0uLGu9v5/3512SMajTMGuzEDRZ6FQq7CajGBVl0GEy6NDrVJiMWsxmPSaTDpNJj81mwGDQodfr0At60lPT0KuyyHdYsecYsRhUWAQVNouOwlwjawtzKHEYKS2ykmvWYdOrsBjU5Bi0WHRZGLPSyUyIJy0mhvSEWLJTV5CVlk5iVCzxEUoS5ZEkR8eRGBlHbJic5AgFyREyEiJkJMVEkxQpo1gTwwZTItrwIJb//o/85X/8jmW/+x+sFhK5srOMnmNrGDyxkpGzpfT8mkfLt1a6vs+ncUced7bmc+XrXC59YuLi21nc+kBF87YiKjfZubvVgevcBmZvfcDUtdcYO/sCFZuMbDEEsb8ojhsf2WjauYreA+vo2JtP3TYDFZv0nH9Pw94XkvnpRRVHPyhhpSaZ4D/8kd//H//EP/9v/8Czv/ufYsiuTkuuUYNd0Ig5ihq1f/rKQpeWgl2vRZ28QjR5p6eTFpuIOiUdk0qLVaMmV6/GocskT59BiUnNSpOGErOWErOO1Q4Tq3Mt5Js0rC3KochmxKpTkW9QUShkUmLIpMSopsSkp8yiZ63NSKnZwLo8O6VWE4VGPflGMfh3ld1MgUlLXo6FjqG/S+z4/wOxJz8eaHR+8BjEFhZFg/Ps3Bwzc7Ni1cPkJLV1dbz48ousf+VV1qxdR2pqOpmZoudp/fr1fP/9d+z5cS8HDh7m6rUb3Lh5m67ufvFm4L/piHJkL86RMVrbRaPy0PAIw8OPa+IlYcWTp3vpIb1POuFL+6/Hzx2BaaDDX0r4OAWijlu3xKLIEydPc+78RW5VVAbapPsHhvwepTvU1NZTeaeK06fLsdtzSUxMIjIyGqUyiujoWBSKKORyJXFxcQQHBwf2XQkJCaSmpJCYmEh8fDxKpTKgYIyKigpMbFGRkWRlZaHVatHpBd7/4CPOlJ/n5u1Kbty8jdPlYnJ6ijHPOFMz04HrMr8gXqeHj/6Nh4/+jaWlR+L75x/Tv//+H/8vW7Zu589/eYbYuAQi5EpiYuI4fvwEFf4C0itXr3P3Xg0N98X/z2o/QEl9aJWVd6lvvE9d030q71VT13SfhuYW6hrvi3UqjU3cb20LtCffb24NVM3cb24NeIuk3ZjUkyXtLLv9lGJ1tVjNMu6WgMjlB5tR+vqHcY16mPDO4PZMiraMUQ/Okce7LUmoIe3A7je34xwRE9+H/eo+6e+MuERgG3ZKXkUPvX0DHDt+gstXrgW67sRpboyRkcefW7KGuEY9OJ1jDAw6ae/oDJjlb1XcobGxmb5Bp+iNk/7uiDsAuq5RD4NDowwNjT4WOrncjE1M4fZNM+6dxjnmYXxC3H/Ozs/hm5rENepiwG83GR2boKGxhco7VZSfO8/OnTvZvn0Hn3/+OZ988kmgceCdd97h3XffY8+evfz8868cO3acw4cPc+jQIU6cOPG4hPXCRc6cOUN1TQ1d3X0MOEfp9V+nzq4eevoGaGy671dc3qG+oUmsdhlx4XJPPA1itbcosOjINajQZ6dg0mRhVGVh0msw6HRYBT0mnQqbUcBmMWMwaBEENQaTFqMfxMxmPUajHpPZiMFkICMtDZNWQ16OmRybgRyzQIHDgs1qID/XRJFNwGFWU1JopdhhItcsYDPrsZv1OIwa9BkpopBDqUSVnEh2SiJJsXGsiIkhMjycWEUkCVFxxCvjSFREkyALJzYkiERFBOmJ8aTInmPXK0auf1nGa9oUlv3L73j2X/6F6GXPsCE3i1u7VtFzZBVDJ1cyfLKY9h+sNH9l4/wrGWzPieVNdQyaoD9QFB/B4TeLOLk+k7sfCDRvK+L+7pW4yt/kUfVmZm5uoOdgMTtzwtlhVnLxLR0Vm6w4j76J7/y7jJ9ez+iJF2na5eDM2xn8UJbE8bdsXPp6HRvytQT/6U/8/n//Z/7nf/tn/vJPv8OSrcKh12DRiLJ5q1qFQzBgzMpGnZxCelwc+vQM9BkZqJJTEDKzyEpcgSlbhSEzE0NmBjZNFvmCikIhm5VmLSVmrViUaRb7xlbmGFlTYOWFohxWFdjJswjkCioK9JmUmtQUCSoK9OJzkZBNqVVgpdlArk6DTZ1JrqChyGKkyKyjyKIn326lbaD/v4LYkzmKkon5yfctPlhifnGBhaWnQWx23k9RzUzjm5xkamqK6zeuU1K6ks82fc7nm7/EYrWRkppGVlYWb731Fp988ikbN26k4vYdhkfEWJ+h4dHAXmvEb2SWAK21s4fO3n4xH69viN6+Ibq6+2jv6A6AkCTOeFKkIU1oEk0l3UQlb5jkvZHMm/UN9+nu6ffL65u5dVuM4xGBtoKr125Q5Y/W6ewSp6+Lly7z00/7+e67H7DZ7MhkciIiFCgUkcjlysDbYuxTCLGxcSQlJRMXFx8I+5VFyAgPDyc0LFQErqgoVqxYQVSk+KzVahEEgfWvvMaWrdu5fPUaTS2tfhFDJ54Jj58+nGNmdp6FxQc8ePS3wHV6+OhvLD145H9bVJMuLorPngkvGp2e4JAwoqNjCQ4K4bvvxLy+S5evUnmnKjAtNfqp1tq6Bhr8N6n2zm46u/toaumgrrGZptYO2jp7aLjfSlVtA43NrdQ1NFJbVx/YhTW3tNHqn46lXaR0XaSYKel6tbS2MzjkDICmOCWLLQINjS3craql4nYVtXVN/qR40VsohfmKuYUjDI+4AgKi3r5BOjp7GRh04vb4/NPYY0WrNI2NuMYDSTJSekh3T1+gvkT8c89TnsZBvy9MDKwWfxbpZ2tt62Bw2InbPcGo28OAc5ShkTExG3TUTf/AsJ9mlL6HcdweHxO+aTyT07i9U4xN+HD5Ze3eqRncHjGRw+314Bodo6en3//9OWlp7eDAgYPs3fsTu3bt4sMPP+D111/n/fff59VXX+WNN97glfXr+ejDj9i163u2bNnGt9/uZOdO8bFnzx7Onb8gtp2Xl3P9+nW6u3vw+KYZ9f+/jbknGPd4xZLR+kaqqqq4ckUME7585RoVlXdo6eh6GsTqblNgVpMrZGPVZ2HTq8gRdBi0GnRqNQ6rGYugxWIUsJhNGAx6TGY9ZqsRk1mP0aTDYjFgtZowW03oBC3ZmRmYtFpyc8xif5hBS16OGbNZh8Wiw2HWkGfTkWPRYDWoxd4ysx6bQUeOoEGTsoKkSCXJkUoy4mNJT4ghYtlywpctIzI8lKiICBKj44iOiCReGUW8Uk6CPIKUmGgSlXIcGdFc3FTMnU9zWZkYwjP/+A8E/f7/JmbZM7xToKZyZym9h1YzfGIdw8fK6PzBTuW7aZx+MZ4bmwrZu8GBTvEX1hkSqTv4GdVbVtK42Ypz32p69pcyXr6Rv937mLkbr3N/dy7fWoM5ujaNo69ks2ttJt+9qOb4hzlc3WynaVcx93cVU/6uhv0vZnJhUzHlm8vYkKfm+d//nj/8t9/xx//+O37/f/4j2uRU8gw6bNosTKoMrFo1FrUGY6YadVIa6bErSItJICM+CW1aJuqUNLISE9GmpqJOTqbQbCJX0JCny6LYpCFfyKLAkE2RSUu+oCJHm0WhWWBNvoVVeWbK8myU5FrJM2koMGSz0qyh0KCmQBApxgIhmzW5ZtYVOsgzivUvRWYjBSad35emo6ykgPbBIZFOfFIyL0no/z7MV3osLC2KIoH5ReYXllhYFGmrufkFpmfFYFHvpA/vpI+Kytvs2LGD/fv3s/fHvbz51kaKSkpYtWoNn2/6gm3btrNr1/d09/Qx6vbSP/RYDi+digeHXPT0DtI/MBzw5IgdTYNP1cFLuytpHyK16kqJ89IEIH2ssamZlpY2urq7aO/soNn/sbr6JppbOhgYctE/7GJodJye/gFa2zsC0VViascNWlrbOX/hEqWrVpGSlooiUklIaCiyCAUKZRRBwaGEy+TIIhREx8ShUEYRGh5BWJiMFSuSSU5OJSYmjgi5kgi5ArlSgSJSSUxcLHKF6BuTqMbMzExsNhtvv/02v/76K8eOHePSpUvU1NSKCk+P2A81MzvHwuIDlpZE2lC6ZpIdQrqugcl6aYn5+Xn+E9j27Q5CwkJJWpFEeFgYn336GTdu3KLitkgVScKaOr+qsLWtQ4z3GhymtbNLVB/6m4glgBdFGuLOq76+gcam+wF6t6m5lcaWdtGy0NxKV3fvE36tgUB8mBTePDQ8Qlt7J/X+HrT6hiZq6xoCxvNKf+O11C0n+cLEXisvrjFxzzru8THqz+UUjeGjeLxe3BMehpzD9A8OBBSDorBD9DCO+LMKx8bdge9LapTuHxj2T22iF0wE0nH/5/AEhA6SZ2t2fo7p2RnGPW6crhFGx8cZdjpxukYYHnHiGh3DPSEalid84n7L6/MxNTOD1yealkfHxhhzjzMx6WPU42bUM87I2CjDIy7aO7oC8v3u7l527fqeF198mY8//phdu3axbdtWPt/8Oe+8/Q5Wq4WszHReffVV9uzZw08//cT27dv45puv2bJlC99+u4ODBw+ye/dufvnlF86ePUtNTQ1uz4RfWexhxO1lYnKGYadLtANcvc6xY79x/PgJzpw9x8VLV6irb3x6J1ZXiU2bwkq7gXyLjnybllyLAbNehy47E4fFiM1owCDoMJgEjEY9VqsJk1mPxWrAZNZjzbFgzbEgGAW0ei0qVRZWowGbzYTRrMcgqLEYtZgtOux2AzZjNjmGLArtJixGLSajlhyrAYdJT46gxZCdwQqlAsXzzxMnCyNWGU7o888R9Oe/EPHc8yREKEiKjiUiNJzwkFDCgoKJU8aQoowkMTwMc6qMkxtNnHwhk3zFMyj/8DuC//UPxIcE8aYjnYqdK+k/voahY6sYPFzM2PFVDO0rwPlLKWMnX2L04js0HHyVtkOvMXB4Pf17V+I6sJqJEy/Tf2AlE5fe4OG9j5m69Br1u2yUOtDLAAAgAElEQVSc3ZhC5edWmva/zfbXC3CkK1ilkbP/ZR27bdEcXa/mzAcWTrxn5NzmPH77bCWv2NWE/+mv/PH/EkHsL//4e9JiE8g3ask1qhE0WRj8fjlDRhbqpHRWKGNJiU4kURFLSlQc2YnJGDIzSY+LJyM+AatahU2bRY42g3yDigKjmiKjipUmLfl6NTnabPKNWkptAqUOAyV2o5hgb1Bj12ZSoMskX5dJni6bQoOaQiGbdfkWXi7JpcRuwWEQKLQYKLYZKDTpKLYKrF1dRqdzRJzEJOCSVIcLS4v8/XQm3QzFx4On6Kq5+UVm5+aZmZsJGCrH3OPcq67m0KFDfPvtt+zdu5dvtnzDx59+wo4du/ynwu84feqsGDflHKWtq5fu7gGGhkYDdMrQ8GggOUE6oUvVGZIx+X5za8BrJE1c0j5MAjDp0dLaHgC6tvYO2jraaWkVJeOS76mnd0BMUxh00jfkZHhENExLYbE9Pf30DwzT2d3D7cq7fPjRx6Smp/HXZ55h2bJlhMvkhIbJePbZZcgiFMgilCxbHiyClSKS+PhEoqNjiYyMJiQkjHCZnOeXB7E8OAiZPIKgEDFHMdJPN2ZmZmI2m3n//ffZsX0H27dv58cff+TixYu0trSJJudhF9Mzc8zOLTA/v8SDB3/j4cNH/+Vg8l+o40ePWFpc4t//8z+orq8lTBYeSMXftGkT1dW1VFWJO8DqmrqAAONx4sXjg0R3T99TQcySx06iBqVJWIqKEv1lYvK/JMSQJhVJNSoJbaSDikQ1SqHAUkqLpFSVGgIuXrrC+QuXaLov2jLG3T7cnklcbh/uiUkmJnyBqh/f5FQgb3DC58U1OsrQkBOncwyXy8PIiLQzc+EcGWPc7WXENeb3FXb7hSPDdHb10d0z6D+EiWITEfQmmPBOMjU9w/TsTICxmJmbxT3hYdwzHjj4zc7PMbcwFwA5acc84fMyOT0ZSOGY8HoZ94heQLfXi2dyksnZWUY9HoZHXNTWNXD9xi3a2jrp7u7l4MHDrF27jl9++ZXz5y9w7tx5Dhw8yJYtW1izZg1Go5GysjJOnT5NeXk5R48eZfv2HWzdupU9e37kp3372L17dyDR/vTpM9yrrmVwyCkGdrt9jHvEluxbFeJOrbz8PMeOn+DEydPcun2Hts7up0CsoeEOefpU8oxqCq1G7BYNgiYTQaPCrNdSkGMhz2bGajUgGDXk5tnIzbVhsQjk5JiwOyxYrAbMVgM2uxXBqEetzsao12IxC5jMemwWPQV2E/n5Fuw5AnaTilyTiiKHiRyzHnuOCbvNiMMsYNarMWmySY+PRbFsGTHhoSTGKlGEhBAZEori+eUkRChIjo4lKkKBMkKGPDSIOGUkmXExZMXFkB0VwoH1Jm5utPJ2YgiFUSEkP/tnshQhbLAkcfWrYnoOv0Df4RKGfivFc2YtM+Uvs3BhA/NXN+K7+gZjF17BeWotvb/mM3KklMUrbzJz4RVGj5cxcW49i5UfMHPlDTr3FdO5ZyXDB15i8Ni7VOx8le9fs3DgfTvV377A8RfSOLgujdtbirn8uYVr3xTw20fFvGJXE/HMszzzT3/gz//wO4L+9Y/o0jKwC2rsRjWCToNRq8GiyUbITCc9PpG4iEjiFdFkrkgjQRmDKjkVU7aKjPgEsleswJSdKRqfdWKvWIFRTbFJRbFRRYGgJk/QijutHIG1hVZWF1jJ0WeRb9aRZ1RRKGRRIGSRq8+mwKCm1Cqw1mHixQIbpXk55JmMrLSbKXUYKbUZKbEZWLuqlE7nCP8mTWJPhvg+GSklnd4lGnHxgTh9iSD20C+pX2ByapqJSS8TPvHhGh/jxs2bbNmyhZ07d1JeXk51bQ3Xboj9WUeOHGXv3p84d+4CngkfgyNjdPUN0jcwTFtHN22d3QwMjTDodImpG64xMZXAr3oacY0xOOQM7FKejIz6+6zEtifqWKR9l7hraaO7R8xZvHnrdkBt2N7RRZ8/BaR/UFSrSZ+7salZVLcNDFN/v5kGvxE6LT2DZcuWERwSTFBIKKFh4YSGh4vPYeEsWx6ETC4nKiaG+IREYmPjiIuNI1wWgUIZSVBICM8vX0ZoeBjLg4OIiooiPi6O1NRUklOS0el1rFm7li1bt3Dg4AF+3LuXS5cvUd/QQEdnF84RF5NT08wvLopq0QcPWHr48H+drPKkUf3BA5aWRLGO2+dFbxACEVhbtm6hpbWNZn/1SUtrO929/XT7xS/SNCIZwZtb2gJAJlGDkrdvYMgpRoANOQP+vpqaOmpqarlzt4r6hvuBBIh7/qqUru5eBgaHA9ewpbU98Dsw7E9ikQBscMgZiBeTAEaiLcX4slERkFxuBodHcHu8uD1epqZnmfD6/CG5XiZnZnB7J3GNuRl2ieKiQecorrEJhv19YEPDowwNizu4waFRBgZFtqCru89PAUoT3uMuM69vCu/kVACsJqen8E2JoPTkn2fmZgNANz07EwAt39SkqPr1PW5jftyz58Htm8Q3M8u410f/4BCVd+5wr7qGoWEnzS2tbNu2nTff3MgvvxzgwgWxtfzSlaucPnuWN9/cSGlpGVu2bqfqnpiEUlfXwOXLVzl37gInTpxiz48/cfjwEY77Dc+nTp/l5s0K7je3MTg8itt/SBhxjXKropIzZ89x5fJVLly8zPkLl7hXX0+/c+wpEGuqu0WBNoUCg4ZcQU+OSYNBm41ep8Jq0lNgt2E16rCYBSxWPY5cM7kOM3abiRybiZwcExargCPXiiPPimDUotVlY9SpMQpqdLos7BY9xblmcu0G8hxGHBY1DkMWDouOQocVm9WAw2bEatBiFtRoMlJQJa9gRaSC5GglCdFyomQyIpYtR/78MpIjo0mKiiJGriQqQk5chJIVUXGkxUaSHCknJWwZ24qzaP66mFOrUvn1BQ1vG6J5JzeVHS/pOL/JQccvL9B3qJSR42WM/raSmXMvs3j5DRaubWT++gaWbr3O5OUXmbz8Cg9uv8uDG28xcXIV40eKGD9RxsLt95i5vIGefcUM/rwK99F1dO4ppO37fDr3r6V9/2ra9xZT9aWRmm9stP1YSs2uPO59W8zxdx2sM6UTszyYZ//xX4n681/JUsgxpKcjqFJxWLQYdBpMWi3GrAxy9BoyExNIiowlWqYkRhFNYkw8ukwVurQMVElJ6NJSydGpydFmkW9Uk6PNoPAJEMvVZ/mT7nWU2AwUW3WU2I3YhWzyLf4UDquWIpOaPIMauy6Lshwjq2wCL+RZWGm3UGAxU2wzUpZnpsxuptRuYtXKEjoGhx/vxJ4ErP/VjW9+cYHZ+TnmFxaYXxBFAfOLi0zPzjLh8+H2TDA6Po5zxMWQ00l7ezv7f95P2aoytm7bhmt0lLm5eSYnp2lr7+TUqdMcO3aMq1euMz7uweX2Mjzqpt/ppLO3j5aOTpra2mjt7KKjp5cB50ggmFc64UqnffF9I34zs5PevkH6+of8Uur+gOS+t2+QgUGnvzNqyP8x0ZN0t6qa25V3AwpGMUS4j77+wYBPR5oYBp0uOvsGae/upb2nl8NHj4vUoX+fJZNHIFfKA6AkV8rFCScmRtx7ycIJl4Uji5D5kztkhISGEhwaQmh4GCFhoYEOsJiYGKKio4lLSCQ1PZ2k5BTyCgrJzS/grbffofz8eeob6+no7sQ3NcnC0iIPHj0d0vzkblN6LD16yIO/PeLBgwcsLYrXcvHhQz759FPx5wgN5eSpk7S0tnGvvp7G1jYRhIadDIy4GHI+rkepq2/k/v0Wursfx3BJ1ofmljbxug0MMTAyxpBz1P93Wmlqaqahvp7W1rZAN1hnV09gopKENpLYRqTthgJB0U9WqUjmd4n6exJkxe9zgPYOsVm5o7MH54gLz4SP6Zl5fJNT+KZEcHH7fKLXyutjxC16vJzjHkY94qQh7tKGAo+e3kE6u/oDn1OKQfN4xIqTsXEPbo+XuflFpmamcU94/FOV6OWbW5gPiKEkIJMmsOnZGaZmpgN9XFPTs/h806KoZWwc17ibkdFxRkbHGZ/w4vFN4p7w0dLWRuXdSrp6unG6Rrh27Rrr1q3jxRfXsX79q3z3/W7uVFUH7CG/nTjFli3bOP7bSZrbRNuKJNypuHWbmzdvcf3GTS5cvMzJU2c4dvw3Ll2+Sm19I83tXXR09uIcGWfc7cU1Ok59QxOnTp+lvPy82Ix+p4q2rm5GJ55OsW+8dwVHZiwOTZYYNiuoMRu1GAwaTAYtuTYLDqsRm1XAYFSRY9dTWGilID+H4qJc7DkmsUfMqsdiFTBZ9GSr0tFrMjHp1RiEbGwmNYU2gaJ8M6XFdvJsWmz6DGwGDXabCatZT45FwGLQoddmos1KJTspEXVSEslRSmIjwpAHBSN7bjkxYTIy4kWTc0JUDMqwCBLlcaxQxpEco2BFZDgp4eG8oonm/nerad2eT83XNi59auLqV0Wc+zyPi186qNtdQsePBQz+UsT4kZVMnlzL4sUNPLz+FkvXN7B08zVmrr/OXMW7LFa8x+zF1xg/UMDIj2bcx4t5dO9D5q+8Sed3ubTusOI7/gITJ9cxfrSU4V+L6dtXQO++Atp32+nbV8zQL6tp+6mEu1tt/PyymrXqJLLkSuS/+xdeMmRSpk3HkJaMLiMJozoVm1GH3aDHlJmGTaMmO3EFseEK4iKiUIbIiYuMITM5jczEJLSpqWhTkzGpMrBpM7FpM8jRZlAgqCg2qSkxa8jVZ1NoNZBv1pNv0lJiE8g3a8k3a7Hrs8gzZFFiUZOnzyRHl4ldl02JRU+JScvaXAtlDhsFFjNFOSZK7AZeKHTwQpGdNWUr6RxyPi7F/PtOsCd3KA8ePWR+cYGZuVlRODC3ID7m55mamfLnsk0z4Z3E7fFyr7qOLVu2sGnTJlaWlbJl61Y8Ez7m5haZmhJfjHfu3OXw4cPcunUbz4QP7/QsYxOTjLjcYu2KP+W7q7ufxvuttHf2PKVck6ingFrRn3Mn7dMGBl2B2grxWVrYjwWSPKRYIukGKUUpiTe+Ibq7RXNubX0jXd29osjgfivDzjF6B520dHTS0z/AZ5s284c//hFlpJLQ0FBCQsNYtjyIvz7zLCGhYYRHyHn2uecJCg4hJiYOmSyCyKhoIhTiLkwmkyOLkBMWEU54hIzlwWJ7c1hYGHFxcRQXr6S0bDVJSSkEBYUQFBzK8uXBhIVFYDCY+PXAQeobGhkcGmZx6SEPHj5i6YH4LAHa4oOlQDvBU0D28AGLi4uiWOfBEmfOnkGhUBAcHMyBgwe5V1PL9ZsVNPsT3nt6++ntH6T3CQN5W5u4U5Sui6QGlXx1UsqKJOKQ6EIxq7I7kGspWSakvjYpHPjJXrhB/yQnddCJlT2jgWLUgcFhnK4xuvv66fJPhaLwopfGplYq71T7A45vBHImZ2fnA9TehE/cLbonRNAa9XfbjXsm8UxM4hodp39giOaWNirv3ONs+QXOll8Qe8OcomJ2bNzD3MIivslJXGNjeLxefFMiUEphvBJoPVkaKVWnSNOZRDnOzM4yNT3jDwSYZGx8gnGvj1HPBE4/mD1ZfNnc2kZTcwv9A4O0tXfw6iuvEh+fiMFgRKcTsNtz+fXAocDesLmljaqqGqpqamlu7+DK9Rvs+fEn9v60jyNHjlBeXs6Vq9e4dPkqp8+UU37uApV3qmi430rvoBQuMMzomAevb5K29k7Kz13g9Jlyrl2/SW19A31DTjyTM0+BWHPdDUqEFHL12Vi1akyCCpOgQafJRhA02K0mbCYBs0mLzSaQYxew2fQYDSJdaDbrsVgEUalo1mOy6DEYNOhUGZgNakxGNSZ9BvlWHYV5JgpyjdgMmVj1GVgMGswmHWaDhhyLgN1ixGrWYRayUaesIC06hqRIJUlRSiJDZIQ9s5zIoDAS5ZGkxiagDJMRGRZBojKalNgY0hKiSVDKSIpQopYHc+yDfOq/K6b/F1GQ0bSzhJtfFnBuk52q78q4/20erdvNjOzNx/1LMd6jq5k99wrzV19n4fYbPKz+gIc1H/HgzjtMla9hdL+FsR8FJo4V8Z9Nm1m8/Bb3vzZS9UkW3hPrmLm4gZnLG5gqfwnPsdUM7CtkYF8+44fKGPppJW17CrnxhZHvS5NZk6LEFBHKmlQFP79XxmptCnk6Fbr0ZLRpiRjVmdh0GizZmWiSk0iLiScmVE5MWCTKIDnx8lhWRCeSFBOPkJGJKTsTXfoKrNoMLJp0bDpxIiu1asX8REEEsRy9igKzGP5r02XhMKgoNOsoMKtx6NOxadOwadLJ0WZTajPyQq6FlwodrCmwU2y3UeQwUVZg4YVCB+uKHKxbs4r2AX+z8+Nd12LgBC9Rh0/uy6QXlSTskCS93ikfvskpJryTeCZ8nDp1hpKSEta9uI6CokK++PIrxsY9zM+LIDY9M0dzcyv79++nsbGJCe9kIFvO7ZnE65vBMzGFZ2KKcbdPBKFBV+AGeb+5NZA3J0qcB+kddDI4MsbQyBiDI2MMOkfpH3Yx6BT3a9KpWQIwkQpy+dWQw/5TtItr129y7fp1Wtpaab7fStXde9yrrqWtvcM/FXTS2tHN/eZWKu9UUVvXwMa33uaPf/4TQcHBBIeEEhIaTni4HLkikuXLQ5BFKAgOCSckJIykpBQUikhkEQqUkdE8vyyI0FCRclRGRbI8OIiwiHCWL1/Os88+S3x8PCaTmW3bvuXEiVO88857xMcnEBwcSmxsPGFhMjIysjhy5Bht7Z3Mzi3gm5xmfuGBH8QehzZLdomnDixLSywsLDC/uIBvdprTZ8+QlZlFaGgohw4f5nblHS5euhKI3JIODRKNJ4G7FKDc4ZfESx68Bn81x5MiG2kvNjjkpMcPTtLOS7I/SOrFunox4FZqVRaBbFgEKz9oSbsxyZw8PDxCe1cvXb0DDA6P0tHZG4ieulVRyY2bFZy/cClgbnd7JAHFY1GSZ8KH1yv+Drr9wdMjrlH6+vu5duM6H378ER998jGbPv+cTZs/5+atisD3MTM3y/ziApPTU7jGXAFAkqpRJDpRqkaZ8HkDuy8pff7vG5HdHi+eiUncHp9oAXB7cXl8YpboqNtfJOthYNDpp2HFQ8HOXd+j0wlkZmaTkpJG0ookLBYLn3/+OT/s/pHvf9jDD9/v4dq1G7R1dFHf3MxPP//Kp59t4uOPP+brL7/i159/4dbtOzS3tInUblsHza0dtHb1iq8x/2vK5RLzEzs6u7l+4xaXr17nytVrVPj/7ZDT9fQkVneDPN0K7PoshKx0dOp0DDo1BkGHI9dKjs1MjlnAZhGwmPXk2ARsZh1Ggw6zyYDRqPNL7XXYckwYTDqMRg267AyMejUqdRpGfSZFuSbWrM6jIE8gx5SFVcjCpFch6FToNJlijJVeg9mgwWHRoUldQYpCSYIsnESlgohlYQT/6TmigmVEB8tIioolfHkwUTIF0TIZ6YmxaNNSWRGlZEVkFHEyGRusGVTtWEXv/jV4Tr7C/R353P4yn7OfOLj+VSF12/Lp2JZD/3Yrw985GN5XiO/Uy8xfe5P5u2/zb/Uf8f/UfcT8jdeZOLmSkZ8tjOw14DlayKOaj5g//zodX1uo/0Jg4vR6Ji+/xdSNjcxefRnviVWM/lqC9/BKPAdL6N+TT8N2K2ff1/OlLYGXksJ5PS2CX182cPi9fFbqkrELGlJiY8mIi0WTmoJJo8am15CZuIJ4eRQx4VFEBiuJDo0iQRHHiugVxMgj0aSnY1ZnYdP5pzAhC6suE7s+m0KjigIhE5s2jXyzHodeS75RwKZTYchMJVdQU+jfiRVY1OQKGdi1GeTqVKw0G1iTY2J9SR4rHeJutDDXzMpCMyUOM2sKc1i3djXtEp24+OAB4mMpAFbSC2t6diYwhUmnSFHIsRDg7CcmvUz4g0XdHi919Y3s2PEtb7z5BmaLlc+/+JLZuQXcHi9NTc3cq67l7t0qTp06zf3mVrzeSfqHxBvPuNvnf3hxe3z4JmeZnlnANzlDTW091TV1YnlhVw99/YM0+82xvQNO+odd9A+NiI9hF32DI/T5/TX9A49BS5rYHhtjRRWZc2SM1rZ2Ll+9Qvn585w9e97fyHybe/dqaWhsob2jh/auHnEPVN9Ia1sHa9au5dnnnxOpQ4WC0DAZoWEyZBEKwsLF5+VBIcgi5MgjFITLIpBFiKrFkFAR3MLCZcjkEX76UUFYWBjPPPMMwcHBxMXF8dJLL3P27DlcrjFu3ryN2Wz1A2EUMlkEVouNqqrqwIncNznN3LwITtOzM//F9xcQfPhBbGZ+jompSU6dPsWKxERUKhWXLomdaddv3PLXotTQ2trOxIQP58hoINqprb2Trr5+7re00tDw2LgsTV1t7Z20t3fQ2dFJU1Oz6K8aGKa3f5Cu3gF6+gYD07C025SoQ7Fd+7FiUdp59vUPBTxaIjXcF6Ag+/oHaWnrpLm9i/auPrp7RLGJ9PsjfY3BISdN91u4V11Dd28PHq8X76Q4JU1NzwYESxPeSerqG/nxxx/Zum0rm7/YzObNm/nll184efIkFy9e5OTJ01y4eBnX6HiAsZiZm2V0fCwAXFMz06KXzz0eAChpAhv3uAMAKoGpJOiQGA5J8u8a9TDq9jE2IR7+RsYm/LmhY366VExEuXzlGuvXv4ogGMlWqVGpNAh6vVjcuXYtb7/9DuvXv0pp6So++ugTTpw6TVNrK9eu32T7jh1s3LiRjz/6iBO/Hae2vpHu3oHAwaG1vZOu3gEGnC56+4fp6xM9en0DQzQ03Q+UkF6/foNz5y5w+co17lXXPg1iDRXk6ZMwa1IxqDPQa9Ix6rUY9TocDgv5uTZyzAbsVhNWi4DNasCgV2E2CZhMRkwmA3q9FoNBh2DSodWr0elUaFUZmIwaNNp0BH0WhflmVq3OJdehx2rIwKzNQNBmYTLoMAsaTHo1glqFOisFu0WHISsNdWIiyQoFCXIFUSFyooLlxIVHkhARSVZiMvHKKJRhciKCZCQoFKTGxhMXEUFybBRRygiE2HBufb2Wjt1ljB5fS9e+Eu58k8fZj2xc+czBrS9stGx10P2Vmb6tZob3FjB58kUeVrzLwp33eFTzMUu332Xu0quMHyvDeaCYsV8KcB8r5kH1+0yfX0/nFivNWyy4Tqxj9taHTN14m/kbG5g+9SLu/WUM7nQwuLuQth12bn2q4ae1aXzjSGeLI40fi1Oo+DSP/a9byM1OIj0hgegwBcnKGDISklgRG096UhIxCiWRYQqiZNFEy2KJDIsiKiyKiKAI4pQxqNPS/IboVEyqZIyqVCy6LHHfZcwiX8gg3yQGBds0KmwaFVaNCn16Cg4hm3yjijxjNiU5Ohy6NBwaEcRKTAJrHFZWOSyU5dsptFvJsxsoyjdSlmdhdZ6VtatKaR/0T2Jz84ssLj1k6cEjfJNTDI84mZqZZmFpMcDXSx1EEo8vqadm5maZnBLDSqUgX9foOPeqa/lx7z7yC4ooKCzm6tXrnDt/kYMHD3P8+AmuXLnGmTPlVFfX4fZ46R8YprWtA9foeOBzSKneEjje85tq29o76erqCZzwq+7VPJWDKBZiPglaw4Glv3RafjI5X6KkROn+APeqayg/d5Hyc5c4c/YClXeqaWhs4V51Pc0tHf4khWYq71TR3tHFe+9/iEwWQUhICMEhISwPDiIoJBiZPILnly/j2eef45nnniVMFh7Ye8nkEcjkYixViH+PFhQagiwiHIVCQUhICOHh4QSFBBMaFsqf//wnVq9Zy7c7v+fqzdt8vWU7Or2RyKhoIiOVREfH8tXXW3CNjouTxdSkmJ3otz3MLcwHpPYP//ZIVCUuLfn735aYW3qA0zXCiZMniE9I4IUX11FxuzLgEau6V0td/X0xg8/jFaeioWG6+voDO8MKf69ZbV0Dd6uqaW5pewo4REDq9EvzxevT0SnGQnV0dgUmO2mqEydtUa4uTdPtHT10dPbS0zsYSJ/vHxj2e6tEOX93z+O4MQnUGhrvc/L0WZrbO+jx71XHxj2BWKdz5y9SeaeK6pq6gHy/uaWNhsZGfv75Zwry83n55ZfZ+9NeLl6+xE/791N5p4q+/kE8Ez7uVddy/sIlBgaH8U5OMj0rshYSRShRiNLb07PTgY4vj3cC19hooLxyzD0uUpteL2Nuj5/hEM3bojFbFFGIE+KkPy1EVENK/3d19Y2Ul5ezefNm7HY7ZouVl9e/yqpVqzGbzaxbt44333yTDRs2UFBQgFqtZu0La6mtF7NBz52/yPnzFzl69BiXL1/mVkUFFy5dCghublVUUt/QJL5u/EbyIdc4XX0DVN6r5tqNW1y8dJnys+e5fOkK5eXnuXbtxlMgVl9bgTUzBrMmBatBgyBkYTBoMRi05JgNFObmkGM2YTebMOo1ZKvS0OqyMJn1CH6w02l16AwGdEaBbI0aVbZKzFg0arBatWRlJ6HVppGbK1BUZCbHqsJu9gOXv7LFpBfVeJqsdCwGDRZtFumx0aRERRIbLkO5PBTFslBiwuXEyyNJj19BnDIKZaiM6DDxfYmRSlJiIslMiicpNobYoGV8mpdB14HXGfxlJcOHVlPzbR4XN1m5vCmXW1/l0rDFQdtXFtq/0DOy28HksTKWLq/nUeW7LFa9z4Pbb/Pw8muMHlhJ375CPMdfYPbSKzysfo/Jiy/T+q2Zxm0Wpi+/xdKd95m78RZ/u/kWvmOrGPrWRu9mM62brDR86eDcWzp2FCTw20YLNz/M58oGDbe+KOFthwpVfDzx4TJiQuWkxiQRr4hDGRpJtDyGSJmCiJAI5KFKZMvkKIIjiZfFEyuLJl4ZjSYlTZTiZyZg06bhMGhxGPxhvfoUHAZRfVpgMpIraEUvmk6NRZNJvllHvllLob9iJU/IolDwJ9Xn2SjLtVHmsFGaaydHryXfLLAyz0KZw8hau4V1JUV0DvlLMWfm5kVP0SNZBRcAACAASURBVIOHIvc+NSUu+v3T2dzCfOCFJimoxIipWXxTYu/RkzuJwSEnrW2dHDx0FLsjH7VGh8lkRaPR8dprGzh69BiXLl3mgr+afsQ1imt0jIEhkSJyjY4zNuYOcPzDThf9/pvSk4bR2roGGhrvc+78JW5VVAboDom2Eqe1oQAN1dc/6Kedhp4CNelE39s34D+Z13K3qoabt+5wq6KK5pYOGhpbqK1ror2jl+HhUZpbxJDbzq4eduzYSXBwMKEhIchkMsIjZITJ/ADkBywJvBSRygCYSUAmVyoIDg0hQqlAL+gRBFEhGBERweq1a8jNyyUmNpajx47T2tHNux9+wnsffIRaoyUmJlb8muEy0jOyqLh916+6m2JhaTGwX5GmZsk+8ehvf3vCVvGAxYd/o/F+E99s2YLVZmPzV19w/eYtLl66wtVrN7hbVU1bezejo56AT2rUPUF3bx8Vt++IXi2/BF+iA6Wurpraeu5V1z7VQiCla4y4xPinv48FkwQ7YhbmYGDn2dHZR2tbF719Q36wGg6k3ouCnD6/Wd4ZaPt2joxSVVXNoSPH6Ozto90/ifX2DQRsFR2d3VTX1HHp8lV2ffcD332/mw1vbGRlaSkFBQWUrSzl++9+YN/+/bz3/gese/Fl6uobcXt8eHxTuD1eevsGAsWkY+PjjI2PM+Hz4fX5mJyawuubxO3x4PHL4yWfl6RAlKYwqXl5dHRcVCD6D3Nen0htejy+p+j20TGxVqW1rYPqmjpa2zqob2ji0KFDHDhwgJdeepFXX32Nw0eOseGNN9DpdBQUFPDmm2+yfv167HY7GRkZlJaVcvtOJf0DQ9y/30JzcyuXL19h9+7d7P/5Z778+ksuX71Kc0sbV6/d4FZFpd/q0kt37wD9w056B4eorm/gyvUbYgP6+YtcuXKN69dvcuXKtadBrKaSPE0KhqxkBHUGgj4To1GHXlBjNQtYDTpsRgGrUcBs0gdATKPJxKATzdBGQY9Or8NgFBAMOjTqbDTqDHTaDAxGFVptJkajGqtVQ36eQI4lG7OQiaDJQq9TY9BpsBr05BgNmAVNoK5FtSKBZGUk8REKZM8FIXsuiBiZnHhFFOkrkomWK5CHhhMdEUmMXMGKmGiSY6NJi4slI2EFseEyNFHPcv7rYkaOvMTIwVU0fGflwud6LnyWw5VPrFR/lUPrVjutX5vo2GrAuc+B90QJi9deZuH2BmavvILnSAkDe21Mnl7N5OnVzF15lX9v+JSF66/RudtE/RYjs1c+ZOHmB0xf3cjDa2/hO7qK3m8M9H5mpPkDHTWfWti/OpXv16RQs62Y2o9NVHxq57tXcsjLSCM1Mhr588tIjYonPS6VGFkMsuURREVEEy2PIjxIhjxEgTI0EkWIkpjwaDGxJCoWfXomBUY9Nk0aVk0qOXqxXDNPl41Dl0KeIZ0cXRZ5BgGHXodZlYlDr8Oh11Bo0VNs01Nk05FvVuHQZWDXZGIXVJTmWSiyGlidZ2Olw0a+yUBZro11K3NZW2BhldXEmqJCuob9sVPifsSvYnv4iKUHj55QIC48daKUKJHJmWkmp2YCJk4JwPr6B+ntH6Svf4Bjv/2GXjCQlp5BdraKFSuSUKs17Nu3j3PnznHx4kVqamsYdA4zMjrCqHuckbHHD9eYW0zyGByib2DwqaQEyUjb3NrO1Ws3OHf+Mrcr79HW3vXUPkVqX+7s6gn4lyTAkhLtpTw7KeVDlON3093Tz+DQCN09ovpMUjxKi33pprxt+w7+/Oc/i4KIEBGslgUtJygkmJCwUJ5b9jzhETLkSjEIWK5UiHUsCjnhETJCw8OIjY9DMBn46OOP2Lx5M1FRUaxb9wJbt2/l3IXznDx9FqdrnInJGRz5hZSUlKJUKoj0x1TJ5UqystUcO36CYaeLuYV55hcXmPB5A76kCd9EYJIWAUzcgc4vLLL04BE///oLa9e9QH5hAafOnKauviFQZCl6woYDCrTWtg5GXGI+oZR52D8wREOjaGaWxBeSgvRuVXXgYCFOw06xNmdknJ6+wYAdQqIVpQYBUaY+5q/TEbMQO7t6A4rTtnbxd6Hpvug36x8YCtScSF9/2Cn6pi5duUZbVzd9A0MB5eKNmxU0NjUHjMxSOO7dqmr27f+F3Pw8SkpK+PTTT/nt2G/s2vU9Go2Obdu+FZPtfdOMe6cY9/gYGHQGaFDpd7W9o4vBoRF/Ov0kk5OiQGNsfMIvuxd3X9LrTNqHifmHY7jGPThH/eINr4/xCa/YCeYHMTFaSxSb3K2qpqa2gcamZi5ducJXX33F1q1beeedd9i372duVVTy/vvvk5OTg81mo6ysjNLSUhwOB1lZWTjycvlp376AHaWpqZlTp07zxRdf8P6HH/Dpps84fPQI96prxYPevRru3L3H+YsXuX33Lh09PQw4R2jt7OLuvRquX7/FmbPnOFt+nmvXb1J1r+YpEKu9V0GRkEmeUYNBnYVByMJk0iEIGqwWAyaDFotJj6BTIejV6HVqzGa9KMDQq7AKWqwGHXarGaOgxWLQoVVlospKRdBloFGnYzHpMRnU2HP0FBVZcNjUOCwaLIIGk1GPTqvGqFNjMegxGbTkO8wY1RmkxUaTFhNHUmQMkcFhhD8fRERwKPKQMBKiY4hWKJGHhROtiCQ+KpqkuDjiIyNJjU8kURlLjExBbOjzvGFKoPfgK/hOraV9dw7XPhW4/LGFc+8K3PzUyP3tDhq/MdK2w4Tzl3zGjxQy/lshE+WrcJ9YTdd3Njp3mvAeX433tzX4yl/gP+o+YOH6q3T9aKXnpwJ8595g7trb+M6/xsSxtYztK6T3S4HOD7TUblRx9U0tO4sSOPNRLg1fF3PrLQMH3nBQqE5Hl5ROYoQS5fJQYsOVJCriiAyLIiJIjjJcSZwylihZNMowEcDkwQpi5DHER8YRr4xCnZyKQ9CSZ1Rj1YiTWI5WRa42nVxtKnn6dBy6bHL1eqxqNVY/pZijyabIomelXWClXSDfpKLAJMrr7UI2K3PNrMqzsMphpizXQqnDzEq7kdUFFlbnGrGrMliZn0fn0NBjs3NAwLH0wJ/CIYLY7PxcYPksLZs9E15Gx8YDk5Lky5HCW1vbO+jq6eLajWsUlRSTnpFOSnIymZmZJCYmUlJSwvHjxzl//jwNTY2BvYHbO4HLIybXuzxefweTB+e4R2yN9SeNS8ICaWdyv7mVqnt1NDS2+pPs+wNT1fkL4pQm+ZekxHSJ3pJk3ZJarrWtI/DvBwaHGXGNBW5Kfz+1SZ6l3Xv28ue//IWwsDAxsDdSSUhYKKHhYYTJwgN0oSJSKSbXx8UhV8gD9GNUdBR6QWDDG29w9dp1Tp85S1FxCcd/O0FzSysNjU3UNzYz7p1mwDnKdz/sQa3RERwchEIuQ6FU8vzzy0lOSePa9RvMzokgNTk9hdM1SktrG+cuXOTQkSOcu3CBjq5uf7KHOH0vLC4y4fWy7sWXWPfSS7y2YQMVlbdpa+8IqNdE8UYfnolJfJNTAQ+XBAbShCXJ47t7+gK1KtKORjKji5mDI6IPa9RNd99AwK8nWSjuN7fS2zfAiGvMv68cDcjqpZzMzq5emls6AqWlzS1t/uv22CAtUZS3KiqpqLxDQ3MLnd29jLjG6OrupbaugYHB4QCFLfnMXKPjXL9xE5vNRmFhIW+88QaHDx3hk48/Q63WcuTwb3i807gnRRBz+bvsRlzj/lxHEVgqbt+hpbUdj99c7XoiKcTrm2JyauopL9j03AzTs6IIxOX24vRXuYy43YGqFZfbzdj4hD+mSvxcktm7p3eAq9evs2nz53z55Zds3ryZbVu38duJU5Sfu8Abb7zJqlWr2LhxI6WlpeTm5iIIAllZWRQUFfLhxx9x8NCRAJ145swZ9uzZwyeffMLuH/dw4uRJrl2/GWBCzpaf59CRwxw/eYJ7tTXcvnuX2gZxH1pZWcW16zepuH1HlOTXNTwFYtVVt8jVpGLITMGkzsZs0mAyaTEadZjNAhazgNViwCBoEPRqrBYDDruZAocZsyZTPPUbtDjMBrJTk1CnJ2PQqTAJKixGNTazHoNOhdWoxZ4jUFAo0okWQyZmQY3RoMNkFDAKWrTqTIwGLUUFOVgFNVmJCaxQRiJfHoJ8eTCRoeFEhkeIFKJCGQCxyAg5MUolK2LjiI+MIiE6loigcGTLw4iTyVHJgvn5TRNDp16j+YcSKj+xcfsTC5fe13P7SwuNuxw0fWumaYeevp+suI8WMX60COfBHEYOFeI+upbOnTauv5XKxQ2p9PxUzMjJMsZOvMSVt7O4+G4KnvIX8Jwuw3WohMEfchnYYaPzMz0NG9VceTGbX8vS+PGFDKq2ruXu5yUc2ZDHGm0mScooUqLjiAmVo1wejnxZGLERkSjDFChCFOK0FZ1ArDwWeZCckGdDiQiKICo8kjhlDDEyBdkrksjRa8g36TCp0jBmp2HTiBUsefo08g2Z5ApqcnRqzKoszNlZ2HVacrVqCgwaSqw6Su0CRVYtBSY1uQYVdiGbslw/gOUYKXWYKbEbA0bpVblmcvUaCvJyaZN2Yq6xUSZ8Xr8i8QELCw/8kVJLAZWVd9KHe8LN2Ph4oMVVMlsODY8Ekt4lwcXomLgXKywqQavVk5aWTlpaOrGxcSQkJLBz505OnjzJvZpq3B63f4ktnjDH3T7G/ObJMbdf5jzu9S+3xwOn5idBpa29K7Cwl6jD5pY2bt66TXVNXaCGRZLRSyfmJwOEnzRLd/f0MzDoDEwBw36Vo1SuKYFo/8AQtXUNJCYm8swzz/DXZ/5KuDxC7AxTKnh++TKCQoJ59vnniI2PEytW5Aqio6NRKpUibSiTkbQiiY8//jRQNVN5p4qK23fEplyXmKIuZuV5mJ6dZ8eOncTERBMbE+33lEXy1Vff0NnVw+zcAg8ePWRhaYn+gSG++noLKrUOuSISvWBk13c/0Nc/GAgHXnywRE1dLYVFxbzz7vu8+trrVFVX0f//sfWe303e27r2+QfOOGfvlZ2yktDdLdmWZFkukqzeqy0XOqEkIZVFVjqkLBIIJIR00knoPfSO6dW927J6caGkh6y19x7X++GRBOzzegyPgK3Ixn70zN+c876v2z+UKdaC/N2fQiiNCR8bGKCrp+cOgO9tWkq6qxL8doMM+gMZ6f2gP0AgHMMfiuIPxwjHEviHAncJOtKHlVA4lkrgvh2vI4RNBlPewDA9vQNcudqSYRn29d9WO6Z/p5cuX6WlrZ2O3l66evoyN/70XjMciQkm+tQEIDk8ytGjx3jiiSd46623WLJkCZ9+8hnPPLOIhoap7Nixm+GRa0QTgqo2Gh8mEkmmUsajmUJ24uQpvvn2e3bs3MPJpjNcuHgl1eEL15TgIxsmFk+QSA6nCtt1RkaFHVg8OSrgsmIJwlGhOxsKhhgKCr64/oHBuwz/585f5LMvPuet5W/z+eef8+mnn/Ldd9/z0Uef8tU363jxxZeYNWsWixcv5umnn8blcmG1WjGbzcydP483l/2Dt5e/w6K/PceSJa/x8cefsH7993z++efs3LmTM+fOcrW1HX8oLGDX9u5n+86dbN2+je07trN582b27NnLgYOHOXP2fAYXdv7CJY4eO3F3J3a+iVluI7VWPV6LCYdVh8Npxum24XQK3ZfHI3RmFrMei1mP12Vn7swGpnodzK730uC2MtXnxmHSY9KosFv1uN1mvB4rHrcVl9OCr9aB12uhYaqL2loz9bUWatwWPB4XTqcdj9uBy2nD6bLS0OBhzox6pnqd2PU65CIx0vwCinJyKBWLKZfIKJMIBUyUm09ZiRSZuBh5sYQKmZwKmRx5sYxymQJZkRiFOA+jdArP1lbwwWN6Dr1RS9NbNRx9w8X59+u58lEdLR/X0P6pl/6vaolsmEF043Qi672M7X6Em/ueYuiraRx6Ts1H7ny2PqHh6JtOvp+v5tWqCWx+Sk1k23xC6xsJfNVA3/u1tLxp5/zzBk48ZWLrPDMfzzHxxZN2zqycx7YlDTxVV01VUREqqQJNmZyirAJEk3MpyS1AUSxDJpYgE8lQSBQYq/Woy5QoJZWIphQiLZRSXFCMpLCEankldq0g7Gh02YUiZTEK3i+nnmluAz6blhqzhjqHmRqLCa/JSIPDTr3VzAyXhbk+B/PqXcyssTLDa2VmjZNGt4XZPhfzG7w8OrWWRxprmdXgYU6DW+jGpvlocFqZNXMG3cGUTywaS5AYHuH6jR8Zu349Iwe+8eNNfv5VULiNjI0SjkYIR4QXnrBsvsbwyHUi0QSbNm1hz979maTmsWs3aGvv5KlnFqHR6jEaLajVGqqrtchkcl5//Q0OHjrM1eZWYQeWEBBAgpQ5QTSluLo7oiKa8Qmlja3BUCRz4k8z+9K7L+EGNpBRyPX09mdGIemR5P+82d4p/kirGP1D4QwFPc3HGwqEMlSQaCzBwoULycrKQiKRIJFJKZFKKJFKyC8sEPZfUgmFokLKy8upqqqirKwMuVye2mcVodXqmDdvAevWfc/A4BDBUEQoqP2DBINhIUNr7Abx0evc/OV3tm3fiUKhyJDvNRodJ5tOc+vP/+SPW39y/eZ1TjQ1seaDj3n+hZd4f82HrPngI2x2J3aHiwuXrzA8eo0bN39i7No1NmzYwEsvv8qyt1cw/7HHOH7yBP6h293uoD8oAJf7hwimOu++/n4uXb4sdBsd3bR1dGcKUZrwnqZzpAthxpgcjjEYEsQA4VgCvz9wF3ZqYHCIoaEgwXCMgUCEPn+QgUAYfygqKPLiwwRSPsChQDjzdYVMsFBGLHI75LSDwaEg/nAEfyCY6bTTBbetvZOBQSEdOZIaj3/33XoWLVrEJ598wjvvvMPnn3/OK6+8woyZM9m+c1fqIDdMKJISNgQjGel/IBgmEAxz5ux5ftizj6ZTZ7h8pZljx5tobetI/TyF6zQciQmS/tFrGbpHmsqRNk3HE8OEUjSQtvYuLl6+xM7du9i+cwdHjx1j2/YdrF37Bdt37GTNhx/w5ddfsXXrVrZu3cq2bdtZvXoNn3z6OUuXvibs+ObN5fnnn8dsNmOxWFCpVNTV1/HRJx+zctV7/GPZ27zzzrssXfoaK1eu5PPP1vLdd99x+NhRev1D9PmHuHy1mUOHj7J3/z5+2PMDW7Zs4fvvv2fDhg188eUXbN+5k47OLqLRBK1tHf9PEbtw7gTTbNXM9jmosRqxmapxu+04XFa8tc4U/9CBzW7CbjdjNRnxed3MqPfS6LIyy+dmeq2TaXUeptfXYNFrMJs0eGusuN1m3B6hiNXW2mlocNIw1YWv1kKNx4jbacJut2CzWajxunE6HNTUuqmv9zJrmg+f04ZJrURTWY5CXETh5ClUSWWUiYtRlEgpk8iQFgrdlrxQRKlIjEoup6q0DKmoCHmxBEWplFJZIQpZEZIpE5ihKWTTEi9HV/g4+LqDU+94uLDaQ/un9fR+2cjgt40E1k8nsmk6I9sbuL53Hjf2P0Xk+xkMfTGdE0tdrJ1RxuvmPP5ePp4V9gKufDib6JbHCK6bRs8ntXS/V8elpQ6OP6Nlz/xqvpimYUWjnm8W1bFzyUxem2NBXZqHXFSESqKgUiKhOCcfUZZQxEqLSpCKJYKwo0SOWaPDrNahkauQ5BYjE8nInZKHOEeEUlaO22wSRoR2IbrFZxM6qQaHgQaHGZ/NhMekw2s24tLrcRoM1FjN1NlMTHMamVcnFLE5tXZm19iZXetiZo2DOXUeFs5oZF6jj9kNPqbVuZnV4GV2vZe59bX47FamNjbSEwimAMC/CfEcsXiSgUE/0XiMeKo7uvGjoEAcvSb4aAQyRzKFvRkhnhhlKBhh+45dNJ06w8DgEKFwVCAHtHfywosvYzZbcTpdGAxG1GoN5eUVLFz4JIcPH6WltZ1I6mYQjsQz4N9gKJYpZgKBXGAXCqfPu/cdd0uvh1Jjp9vxFb19A1y8dIXTZ85lZvNplJHQcaWNs8L+ZdAvED/SHrK0yvG22jF0e/834Gd07DrrvvsOsViMrLSUEqlQyERFYopKShAXFyGRSpGVlqJUKpHJZJSUlFBWVsaUKVMoLS1FqVRhMllYueo9unp6GRm9xoA/QH+/n/7BQYKhFG4rmuDS1VaeXbSY6moNKpUKkUjEggWPEo0luPXnv/jXf/4XZ86dw+XxUFml5smnnqHp1Bl++/0WoXCUxx5/gs+//JqRsRvc/PFnmptbWL36fd5+ewVLX3uTmbMf4cy5cxkuojBi9TPoD9E7EGAwIFBRTjYJgOftO3bR0d1L+x07rfRYsKe3n6tXWzJ/7+sfpKd/gEBE8PQNBiP09A3S0XE7Dy490u3q7qW3389QivIeiMSJJkaID48RiMQZSKkSu7r7UgWwKwXijTIwGEgpVf10dfdy+sw5Wts7ae/qIRJLZEQj/QO3P3/5cjN9g0P09PVz+sw5nn12EUuWLGXPnj188823bNq8iQ8++pB/vPUWe/ftYygYJJEUUqXTu9J0R5ceTabHmUOBEOFIPHW46iMQCDEUDNHZ3UdrWxctbZ109wzgD4Rv5+jFhwmGIplRZ/+An9a2DvYdOMR7q9/nnXdWcvDgIZqaTrFjx062bNlKU9Mptu/cwcp3V7FkyRJee+01/va3xTz33PO8v+ZD5i94lJqaGubNm8cjj8zF663BYrFgsViYOn0ay956ixdfeoUPP/yYLVu28fXX3/Dhhx/y7spVzJs3j+dfeIFTZ89xtbWNM+fOc/r0Wc6cu8D+AwfZtGkTG9dv5NtvvmXT5o1s2baZEyebBFVqavx4l9m5+QwL6q3M8TmZ6fPg81jx1XrweJ043daUidmB1WbAbhPCLus9LqbVOJnmcTDVbWdGnZeZU+uY3lCHUatGW12JzabDYtHgdJqw24z4au3MmFFDjc9Knc/K9EbBc+b22HE4rHg9LlwOJ16vICCZWufBYdCgrShDUVKELL8AeaEIa7VG6MwKxZQWS6iQyqgoKkEplSEXiSkTF6FSKKiQyZCJi1FIS5EWF1BeWky1VEKtUsL7Cy3s+4ePo2/VcnK5iytrvPR+MZ3+r2cw8M1UAutnEdv2CKO75hLaNJvAlvn0fVlH22oX5952se9VB5/P1vLtPA3H/uGi7cuZRDc/SnT9HDo/aaT9vQYuvu7h5HNWdi/QsHaGhrenGnl3gZc3ZjhwKORI8wqpEMtQSSspyRdTMCmLwslZFOcWUFYipUxSSmVpJQqJHKNag0NvRqdQU5wtpqRAgji/mPzsQspL5BhVSlxGPXX2VKaYx0mDy0KtTUiCbnTaqbNb8dms1NkdeC0WPBYj0zx2prvNzPQI79PdZqa7LMyqcTLH52aOz8NjUxuYWeul0euivsbF9Dovsxu8zKr14jIYcLs8dPqD/HfaJ/brb39w/caPmZNyJBpnZHQsY2AWAKY3uXb9JrHkqODDCgQJxRO0dnZx/GQTV1MeoFAkSjQ5TEdXD6+8sgSj0URtbQ1z5sxGr9djMpl49NFH2bBhA83NLcJYMnG7WN0OMBxOZSzFUwUknOmA0oUs/eeBwWAGFCyk+IYznLv+AT/nL1zKBPgJZlshDVoY/8QJhuKZry34ykKZU/6d3dnt4hjMdBfxxDBNTadTcSoSikqklMoVFBSKkZeVUyKRIS6WUKaoyBSwdOhlWVkZlZWVGI0mjEYzf3/+RZrOnCMxOsbwteskh0fp6etnKBxhKBjm+PGTvPjiyzgcLgwGM+XllchkUj777FN+/PEn/vjjT/77v2Hnjl3k5RVitTmQlZaxaNFi2tuFePiBwSHWb9jE8Ijg+du9ew+rV3/Apk1b+PjjT5g9+xGupApPmorS0zsoqP4CEfqGQgwGIjS3drLuu/UcPHiYK80t9KREN5kwy/5B2to7hYDEO5KU0+iodLecDrw8feZchjyf7qzTe65wJJa6HhIZZmK6YF5KEVXSmKq0NL+9Q5Db9/UPCSb1jh4uXmomHElk5PlDgQi9fX5a27po7xAM2m0dHVy+epXXXn+DNR98xNlzFzjZJOx3vt+wnkOHj3Do8FEhJysYSdEqbk8O4glh/xUKRzJTASHOJZHBUMUTSaLxGMGIwAxt7ewREE59g3T3++nzBwVR02CAvr4hhoYiXLp8lU8+/YzVaz7g2IlTdPcMEArH6Ozqo6VVMOJ3dfdz4eIVvv1uHY89/hhWq5WqqkrcHi+vvLqUefMW4HJ5mDVrDj5fPT5fPWazlaoqFfMXPMbzL7zE008/w3PPPccbb7zB66+/znvvvceKFStxOJx4vV6+/PJLjh8/zq5du9m1ew+Xm1vp6O7h0KEj7Nm9ly2bt7Jz1072HzzA0WPHaGvroLe3n+6e/ruLWMspZjoNTHNZqXdYqHFZhB2Vx4nDbcVk1mC2VGO16nE5LNQ4bMyuq2FGvZMau4EaZyquxe3C47Bh1mnQqMqpKJMIxcxqwGrWUOO2UOu147AbqPWYmTXVw8wZdXhrBPJ9TY0Xl0MYKXqdNjw2IclYU1aKNC+PouxcirJzKC8poTi/gKL8QkrERRQXiCgTl1ApKUWaL0JWIEZRJEFaIEZSKKZcVkpRfi6KokIqi4uwVJSydKaRHa94ObLMx6kVDq6sdtO9dir9XzXgXzeVgW+m07tuFv0bH+PS59O4tLaeCx94OPOWi1P/8LFniZNjb9Rw8GUTR98007q2kcCGuUQ2PkbX2hm0f9jAxeX1HH3Byc6FOr6Yq+XtOXamG1WoRfmIJkymcHIO4im5SHNFyAtLKM7JQ5SVjSgrF7m4BHmRBINKg7q8CkO1DovGQJW0gvzJBYhyixEXSigWl6JV6nDojNSYLTTYHXhMRhpcdhpdVmotBnxWQWnoc5hodDmY5nHjtZhwm3XU2oxMdZtpdBqZ5janFIx2GpwWZta4aHBYmO5xMbvex1Sfh0afh8YaN480+phZSxo+TgAAIABJREFU48ZYWYVGpaFtwM9/Af8rHanyy6+/ZyC30Vic4ZFrJIfHMv6veEIwXsZHRhlKqQb7Bv1cutqcor8Lo7VrN35keGyMnt4+3nzzH1gsVubOncvyFSuYNm06ZrOZmTNnsmHDelpaWjMw03BMGBumu7F0RxYKJ1I7hEimoKT3XsLOZoiBwVAmh2zQH6Kvf4j+AWEkmB4bpoUcAmWinbb2LvoHhlI7LyEVWLixhTOjQ/9QiKFA8A4xSfpr3C6kkWicgcEhHE4PRcUSiooliItKKElROcrKyimVK5DLFVRUVGS4iJWVlZmxolKpwulys3DhE+zbf4Cu3j6Gr13j+o2bBMMRgtEYV5pbeOmlV3C53DgcLrRaPWp1NUqlioMHD/LrL7/y+++/8/vvfxAMhFiz5gOWvb0ClaqaN99cxv79B+lMUT1a2zq4du0mff2DvPrqEjZt2syJEydYunQJTpeb8xcuZRiEwthL6G5D0QT+UIRAKEo0lqSvT5CVd/X20+8PMJRSI6bZib19A5ldWFoGL3TAAxlJeroDO3P2fEaint5hppVyws9ZSDVIJxikfWDpQpdmNQombD/9A7fz6VrbuukfCNLW1p053ARDwjWWvl76+gOpPaiQ43XgwGG279iV2uMF6ejq4sy5s5y7cI6jx05w8dIVenr7CaZ+FrH4MInkaCY5WkiaTj9fPBV8GScaTRBPJIklYsSHR4gOjxJNjhCMxhkMhuke8NPc3klbe5fwfQ0E6O4d5NCR43z40SccP9HE2LUfSQ5fE77/wVDKb+enp9dPd3cfJ042sWrVKurq6tDrdTzyyDyWvb2CZ55ZhMftZdasR5g5cw42mwOTyYJBb2LGzNm89vobrFy5khdffJGGhgbmzJnDqlWr2Lx5Ky+99AoNDQ0sWbKEgwcFi8ymTVs4cOgInd09tLa2c+TIcbZu3c72HTvYt38/x0800d3Tl5qO3E3sOH/+CA3maqY6rdQ5zHidZjweF26PA6fbhs1uxOWy4LCbcVhN1DqF1GGvTYfLqsfrtGI1GrCZjNhMeqqryimXSVCUStBUV2I2aTHolXhdwnM77WY8diM+jxWvx47NZsFms+F2u3HYLVhMOqwGLVadBrWijEqpDLm4GGmeCNHkHKSFRRTliRDniSguKEYmkiAvLEZeWERpYRGyAjElufkU5RUgExdTLitDUlSEXCyivFiCsqSYZ2u1bPi7kz2vmji53Mz59+y0fFxLz9c++r+ppfVjLydX1dD0fgMn3q3l0FtOjq/wcex1HzueNnJ4SQ1nV0zl6GtOTrxp5/xKD1fW1NP8cSPNH9TS8oGPi+82sP9FB9/PU/HhDBWvNprQFRVQNGECJVl5iLPyKc4uoGhKHrJcMUXZ+UhyCynJyackt4DinHyq5QqMSjWmai26qmokhRJyJ+WTnyMmP7eEgtxiVAo1XrOVOouFupTycKrbQaPDmgmxbHAKBxShE7NTk3pcrc1Eo1PIGWt0CoGc0z1OZtW4mOPzMNPrZKrLwbypDcxqqGVmg49ZDT7mTq1jhstJtUyOVq2lY3BIKGI3f/w5FWX/G8FQhN6+QZLDY5lCIOyp4hljcDgWZyh1ymxpEajj6Vj69o4uAqEwg0N+Ll66yFtvLcPt9rBo0WK+X7+Rl15+FZ/Px7PPPsuWLVu4erWZaFqskQoevPM9GksSjsQZCoQzN4Q7RR2D/jv/G0rtJUKZ9/ROJ72jSd8g07SJNDg2XZSETkEobOnRYSAYuuMxAfoHg/QNDjF4B4T25o8/8/ob/yA7JxdJiYS8vHykUhlyeRllZQrKy4XiJZfLKS8vz+yypFIpFRUVVFZWoNfrWfjEQvYdPEB7VyfhWITR69cYHhsjFImx6t3V2B0uDAYTBoMJjUaHXK7A7nDR3NzKzz//yh+3/uCnn3/it99+o72jk5NNZzhw8DCxWIKuzh4+/PATelLF4bc/brF1+3YWLFjAZ599xtq1a/F4PNjsDk42nc78TIQdZKrQByMMBdMRI0ki8WEi8REh4dcfzOwo7xRW/E8bw9Xm1kw6drrYpTurtB0iHdtyZ+q2AN0dorev/649W/rz6cImFMih1GFEEIG0tnXS0dlDT+8AQ4Fw5voSruto6oASTBUawZeVRlWlkw3aOtr5fsN6tm7fxukzZ+kf8GcM+dF4knA0TiQWF1IXogmi8RHCqecTRoLJTPxLcljIL8sAh4dHBB7i8DCx4RF6Bgdpbe+ip3eQ/qEQPYMBWjt7aGnvIhCMCN60kTFiiRFiiRHCsQQDQ0F6B/wM+AO0tXdw5MhRPvtsLatXv88336xj2/advLNyJfUNDTROncqs2bNxOJ14vF6MJjMvvvgS27dvZ/fu3ezfv59vv/2WDRs28MMPP3D48FHWb9jEvPnzaWhsZPX7qzl8+Aj79h/kYEp52Nndy9XWNvYdOMSBg4fZvXsPh48cy+yao7HE/yhiR6m3VNPgNNHgtlDrTu2nXHbsDitWi5Ealw2H3YTZoMNhMuAxGXCaNDgtBmxGHQ6LiRqXA6fNSLlcglxSQkVZKQZ9NTqtEp2uCrtVS63HgtNmweOwUOuy4nKYsVpN2G1WjAYdBq0as16LWV+N1aDDrNdRXipHJi6hOCefwsk55IyfTMHkXIrzxJTkFiEXSZHliVGIJMgLSyjJLUQ0JRdRTj7SwmLKimXIxCWU5BUgLSxGVljAPHsl379Qww+v2Dj0mpnz73o5sczM1Y9qaf3Ex6kVTnYvtbDjVR07XzWw/mkNH80sZ7lXwhqfjCOL3RxY7GLd7Eq2PK7h0MsODiy1c/ANG2ff8dCyppFz79Rx4GUnm5+y8/4sKwtMKsTjHqZowhTEk/MoGJ9F/oQsirMKEE/MQzQpl7xxkymYMIXCSVkU5+SikpWilssxVFaiq6yiTFpGUUEJhXkllBZXUFJQSpW0EodWj89sZJrbQaPTzjSnA5/ZiM9qwmsyMNXtpMHpoMZixWez4zYa8ZiMKXKHiUanlQaHhQaHUMSmOa3Mq6thns/LnNoaHp0xjRm1XmbV1TK7oZaZtS58ZhNKqQx9tZ4uf0AYJ6YDLoVssJ8Zu/Yjo2M3GfSHaGntJBiKZzqSYChC3+AQ3f0DdHR1Z9R+e/cdYPOWbezYuZuDh4/Q1dXF8WPHWLbsHzgcTp577nk2bt7K8lXv8sgjj/DMM8/w3XffcenSZcIpWkYgHEuJNcKEwpFMnEW6A0sLOtKF524RRprKcfsxd/rAOjq77/KGpcc8afl8+nF9/YMZQYLA6wtkPEqBYIRgMCLEigTCBCIJhoK3qR9rP/8SqayUwsKClFm5WFAjSqVIJCVIpVJUKlWqaAlFLD1WLC8vp7q6mieefJI9+/dxpfkqwXCIxOgIN37+idNnzzJ33jwqK6sok5dRUVGJWl2NVCpj1uxHSI6M8cetf2YM6n/8eYt4MklHRydj167x6++ClH77jh1s2rSZUDjCzZ9+YuFTT/DY44/x4YcfMm/ePKqqqli06G+0tHZkbAWCSjCeGvcKe8mBAeFzoWiC+Oh1osMCOiwdnZIeCaYzx9K/s75UjEv65522MaT9ZGmbRnpX1dHZnaHip8NRhwK3R7npriw9vkyLfNK/R+H6EEC4Qhfex9XmlszIXBCCBDJMRqGwJVOJzEK3n04vuHT5MqvXvM+hI4cZCoYycvl4Ypjk6BiRRJJgNEYgGieSEKwiwWiCUCR9Xccyqt5EcpiRsRFGxq6lYMMjQrDpSAqmPXot1dUJeKn088WSo4LQKRYnnEgQiscJxmICCDiRJBiL0T/opzc1UTl77gJHj51gX4pKsuq9d/HW1lClUuJ0u/DUeKmt8+GtrWHNmjUcPHiQAwcO0NTUxNGjR9m+fTsHDwr0+h07d7Pk9aW4vR5mPTKbzVu3cfxEEzt27GLXzt1cuHyF7oFBLjY3C/T6FDMxDWgeHbt+VxE7c+YQdWYVHpMar0VLnddGna8Gl8uBQa/DZbPiczsw6auxGPWYdRrsumrcZgOmaiX6aiU2kx6XzYzFqKFCLkEhk6KqKEenUaJWVVCtLsdh0+FxmjDo1NjNOiwGJRaTBr2uGrNJj1GnQa+uxmY0YtZqsei0GLXVVCrKkEulSPIKEE3OIvvhcRRMmkJxTgHSPBGSPDHF2YWU5IqQ5okpyi4gd/wUCrLyEOcWIM0voLSgCGleIeKsHEpys3iyTsO3z9eycbGdvS87Ob+8hjPLbGxfpGDr4mq2Pm9i8wsW9iy1cmCJnbXTFLwon8hz0vG8UDae15TZvF1dxEuyLJ4ovJ9PZlSxZbGeXS8bObWyntYPpnNhuZvDS2xsetbNsule3GUKJv3lXgoensyk/xhPzkOTyHloklC8Hs4mb1wW2Q9OJH/8ZErzRcjy8qkskVBakI+1ugptpQKlopwSsUDu0FToqCipQimrwqxU49FXM9Vloc5qot5iptZkwGc14dRpqbFaaHA6qbXaaHC6cRsNeEwC5NdnNdDoNNPoNDO9xkG9w0y93cJ0p50ZTgdzfTXMn1rPLJ+HWT4v070uZtW6qTEbkeUXoFVr6fYHhE7sxo83+fEngUx//caPjIxeZ2T0JsFQjJNNZ7h46SrNLW2cbDrNufMXudzSyvFTpzhy9Djbd+zK+EDSiKKu7l4i0QinT59m6dKl+Hx1vLpkKVu27WD5ypVMnz6d+fPns379ei5evJwpVv5U9yOMeqIZabtwA43dNU68s4P6f7swgZU4MCgQG3p6++lOdQS3i1Oa4HEbIJt+znSBTO9W/EMR/EOC6i0SjWfMqoP+ID29gs/s8hXhhavTG5FIZIjFRYjFxVRUVFJaKpiRpVIZ5eXlmRGiQqGgtLQUlUqN0WRCZ9Dz+OOPs379eppbmgmEgkQScXoG+lj13ircXg/qajWVlZWZUWRxcQlvvb2CX379nVu3/slPP/3Mb7//zh+3bvHzzz9z7do1bv54M4Wb+p2RsVE6Ojr45ZdfaW5pw+3xsnr1+yxduhS73U5VVRXLlr2VEbukC/qdvEn/UJDegUEGhoJEEiNC+kBsmIHBYMaHlz4opE2/aV9ZWlH6Pw8PA4NDGep9OjesO4UWSxuf04ipgUF/5uBy52ElXbSE500XvHAqULU31YUJv0dhBCiIiYSxcyjDJhSUsLGMSjTdbXf39HLoyGGuXG0W1IKpsWNyeIzhkWtEYomUKjFCNDaSsoYIIg/hMBC7nQEWjzM8OpzZO6f5iGnlbxokkBweIzF6neToDeIj1whFEwSDUYLhGMFwjFBE2OVGYkmBOZoczbwO+gcCdHT2crW5jdNnzrF9xw6e+/vfmTlzFiazBa1Oj9lsxWK1UVPjY9myZXzxxRcZD+fu3bvZt28fhw8fZdOmLfzww14+/fRTpk2bhtvjZvXq9zlxookfftjL7h/2cub8BS5cvkJHTx99g8JrLZEYZnTsOqNjAhzhzrfLl07QaNPgNqqxaspxWbV4XQ4cDitWs5Eahw2fw4peXYVRU41RrcRl1FFjNWGqVmLUqLAZdfg8Tiz6asokYsplUrSqKvTVSnSaKvTaSpw2HW6HAbWqHJupGptJhcuux2ioxmLUYdCoUSkqqS6vpEpeSkWphDJJEdJiEfKSIuQiEaIpWeSOn0BxTg6yAhGygkKkBSLEOUIRK5iUQ864yWQ9NJG8idmIs3MpmjIF8eRsiiZlUTBhAhalnJdmG9mxbAbfLLKw8WkDx5ZaubLazbE3zKx7ooLP5pexa4mVtrWzaH2vjmOLDOydrebEQgv752vYMl3FrulmvnaqeaUimxe0E1k7r5wtz+s4sMxD64czuLzKzeE3rHzxpJ15BiX5f32ICffcz5T7xjPhLw8x5b5xFE3JRzw5j+wHp5D78BTyxk1BPDmHihIZ8kIRcpGYypIi7JoqlLJiKmVSFBIZksISJAUSSvIllJeUYapS4jXqqLebqLEYaLBbqDXpcWjVOHVavCYLNWYbLoOZGotFCM+0GpnusVNnM+DSK5nlczLT58Br0TPN46LGbMRj0DPb5xH2Yy6BvTjN66TObkKrkFOUk4dOY6DLP8R/Av9r9NpYCkt0nWRSSK3t7hlILb8DtLS2c/rMuRS94QJXWto4duoMR06c5NjJJtpSe43vvt/A6TPnUlEWI1y4eJlly96ivr6el156iQ2bNvGPt5bh8XiYMWMG27dvp7W1jXAkRiI5nBonJjOqxLSsPa0KTHc86RvLne/p/Vl6lzXoDzEwGKSnz0/v4BADQyEGUqR7fzCCPxQlGInfsXuLZgro7Zt1IFMU/UNhYvER2ju6eG/1GhY8+jgOhwu9wYTRZMHp8tA4dRplinJKSxVIpaWUlpZRUixFJpNTXl6JvLQMpVKJRqOhqKgoU8gqKyqwOxxYbQ7mzVvAt9+s4/yFi8TiCXoHBzlw+DCPPv4oak01ivJyysvLUSgUSKRSps+YwZUrzdy69U9+/+0Wv/7yC7/99hu//SZErPz888/c/PEmN3/6kd/++E3gXt68yZ///CfrN2zi1SWvcfjwUV5++RVcThcKhYJly96if8BPLJ7MKELTu8ZEcozRsZsEI3H6AyFhBJa6oafRTa1tHZlDQE+PQLZv7+jKjHDTOWSdKfblqdNnaW3r4MzZ84JKMIWB6u4VxostLW2p0W+Ivn5/Zr95p2w/PRpOf79ptqI/VbTa2nvo7OojELxT9ZrMhFoGQzEiUcGwLIyS09eVcD0lEqOEwjG6ewQzfyQq0EaiseGUp3GUeDzNDk0QDgvjw3hiNKMsHApEMuPHeCJJcnQ4xVS8nvJIJolEo0TjsVQkzEhGxj88ep3k8DW6uvvp7OrJ+BbTlg9hVDlCJJIgFh0hmIocGgrH8AfCdHR2s237dp599m84HW50OgNqtQalUo3ZbEWj0bFw4UK++OILNm3ayO7du9mzZw9btmxl2/adQre16we++eYbFi/+G3V1Pt54402OHRPUvqfPnOPy1WZa2zsJR+IkR68TGxby1ATLwAix5N3jxAvnj1NnVDHdY6HRbcLr0FPjsmMyaLGZ9XhsRmrtJmy6amwGHXaDFq/FhMdkwKZRY9aqMWnVuO0WzFo1ZcUi1BVlGDVKlOWlaFTlGDSV2E0aalwWDDoVDosWl1WH3aLDoK3GpNNirNZgrq7GqFSiLJWiKS9DXS6nolSCTCSicFIWRVNyKZgwmZKcAsrExZSKRBTnFyDKLUQmKkE0JY/shyYy6f6HmfLAeAonZpE7YQJZfx1H9gMPkvvwX3lqjo83H7dxYNUs9r01lfVPm/nhJRMnV9jZv9TAuicVfP+kgiNvWmj5sI7ejxu5/LqDfY9WcmShhssvu7n6ag1Nz1jZ+6iBr6eXsXZ2OZ/Pq+C7ZzR89VQVB1/zcnx5HZtfdbJstpnKyeOZcM99TLjnAbIfmEDW/ePIHzeZoil5iCbnM+Wvk8gZN5mi7AKKs/OpKJFRUSJ0n5WSEmwaFUpJCcoSGeVFMuQiGfmTCsidlIeuUo1ZpcSl11LvsNHgtNNgN1Fn1VFnM+IxGHBqjdSYndRaHNRYrdRazdSY9fisJurtZlz6aqZ7HdS7LHhtRhqcdhpdDupsFmZ4nMK+zC0IeqZ73NQ7bVQr5EgKi9DpTHT5A0IRiyXjhKMCvzAai9PR2c2evQc52XSW02fOcuz4SU42naK3f4BwJEF37wDd/YOEYnFaOjo5ceo0/mCILdu2c/LUaUbGrhFPDHP23Hk+++xznnzyKVaseIdv161jwaOP4nQ5mTdvHkeOHKGvr594PEk8OUIkLtwQItEkkUiSSDSZYeYJSbpDmS4pfaMRTriRlIIxrSoMZ1SHQ8Go0OFF4vhD0VRcS5xQLEkkPpIZk90ugrfzxoTOTHiuaGyY1rYuDEYz48ZPJCs7h5zcfCZOmkJ+QSGiFHVeJBIJXZeslMpKJZVVSgoKRJSUSCmVl1FRUUFFRQVyuRyZTEZFRUXK56XF6fIwd+583lm5isNHjnG1uZWjJ07yzKK/IZOXolKrUKlUlJWVUVVZhVKlYvmKFcTjw/zzn4I/7JdfBXHHrT9vpQrZr/z8i8BQFCDAv/LrL7/yz3/+i/dWr2HDxs2cP3+Rd1a+i8lsoaysnBdefJGTTac5fqKJPXv2pWLow0KqwOhNRm/8RCQxysBQSEi/9g/R09PH8eMnOX6iib7+wQzCSVD7ddHZ3Utndy9XmluFYjbgp7m1naupaJ00+SMNEO7o7KY31eW2tLWn9mZCyOlt6bxQ5IQO7HbG2KA/QGdX721hT3c/V64KhI9AMJJCNSUzBSsaFdKRk8O3M8OEg1IoNUaPpEZ4ScLxBH3+AN39gwymikQkMUIipeBNkznSh6FINEkw5W9MTxQyO7GRZIZFOjI2RiwRF7yY0QjxREKIahkeyZA+QuE4nV29dHT1pIDVQgEbGAwSiiSIJUYJReJEUuKoQX+YoXCcSGyYQChC06nTPPusYNbWaHRUViqpqKiiqkqFVmtg8eLFbNq0iW3btrF161b27z/Aho1b2LhxM7t27+GHH/ayc+cu1qxZw9y5c3n11SUcPXqCqy2t9PYLo/hAIEQ0lkgVsZEUyDtOckQAHd+1Ezt3jDnpNF+XEau+CqfVhM1swGMzU2s34zJpcJl0uM1Gaqxm6h02Gl0OnHotFo0Ki64ak1aNXlmJuqwUlUKGSavCUF1FdWUZNkM1DpMWh0WPxaTDbtFjN1bjtOgxG3SYdHrMWj1GlRKjqgqDsgJ9lYJqRSkquaA6FE3MoXB8FgUTplCUlUdFsYyyEilSUTHi3ELEOYXkTcimYEI2Ux4Yz7i/PED2g+MpmJJN1kMTmXDP/WQ/eD9v/H0Bm99fxJbXa2h6dxY/vFrH94sM7HnTycFlbna/oOfYEiMXVtg5v9zGueUOji6xsGORgc9nlvOuV8J7tXJWeMR8OkvGhifV7H/JzoFX3WxaZGD1DAlve4p5b3Y1b8+3MlVdRvZf/sq4f7+fcf9+L+P//X7G//v95Dw4nryHJ5E7Ppuc8dnkTcwmf2I2JbmFlJcI9oCSAhGVEil2jQa1VE6lWIayRIG6VIU4pwSpqBSjSouhqgqbphqf3SqQOzw26qx6Gp1WHBoNpio1Lr2FGosNXyot2msyUG+34jLocOg01Dts1Lts1LuE+JdGt5N6uw23UZcBBU+rdTHN62ZWXQ2aCgWi3AI0OhO94YjgExNe/NGUElAwXoYjMTq7evns88/59rt1nDl3lq6eHiEo0h8QqATJETq7eti8eRsDA4McPnqE5tZmRq6NkRxOcuz4MT76+GNWrVrN2rVf8MwziwRpuMnItBnT2LlrN+0dXakbR5JQOicpVVyiseGMpP1Oo/GdUnhhxBTOGE3vHAsKnVv8rkJ159/TH7tTEXnnxwPBaIrYIXi0nn5mEZMmZyGVySkUFzJx8iSkpbJMkGWazJGdm4NMXoq0VIaiohyZvJRiiYTikhIqKyuRy+WZPVhlZWXGAK3X62lobOSVJa/y9Tfr+Orrb3nhhReorq5GoVBQVFREeXk5BoMBlUqFSqXk23Xr+PmX37j155+ZAMzfb/3Bn//6k99v3cqEZP7y6+/89POv/PrbH/z+x59EYwmeXbSYPXv3c+DgYb7+Zh02u5NKpZqdO3czMODn6LETfL9hEydPnSUUjnDjxnVGRq8TiY8IYN6+wYyA48SJJrbv2JmJyUn78Fo7u7jU3EJHbx+9gwHOXbrCuUtCSGKfP8BgKEIidfNPA56vXG3hanMrAwMCh7Oz5zYrU1AtpkeLITq7+lK7stAdalU/3X0DGVr9pUtXOHjoiECPCEeEsMtYMnVoixFLJAhHBWrN2LXrJJJC1Ew62TsYihGNDxNN7aUi0WH6+v2ZoinAAoSuanhkLOURExScgYgwPg1H4gKBJpX7FU8MMzwykqHb3x5PCpFAQvc1murIhBFjIBjmzPlLXGppTxUxYWLQ2++nfygkpFDHkvQPBfCHwinPY1hQdYajnDh9htdff5NZM2djNltRqdRUVlYhlytQqdTMm7eAr776hn37DvDDD3vZv/8gu3fvYevW7ezYsYsvv/ya5ctX8OKLL1Ff38jMWXP4Yc++jDk9Eomndn2jGcrP8OhwJopmZGzk7k7s7GGm2fU49BocJiUWgxKHxYjdbKTe5cCmVeMwaKmxmXHoNVirVcJN0GrCqlVj02uwGjQYqqtQlstRl8vRVsox6dRoVZXoVFUYlFVYDRqMBg0GvRaTTo1epcBl1mAzajDrNJh1OjRVSvTVKuxmHcbqCvTlcspEhRTn5CKanEPBBGHcVjgxi6LsPKQiMTJREdI8MSXZIvLG55A3LofJ908g9+HJTLr3QXIfnsTE+x7mgf/zFybdey8vPD6D8/s+4+DaRRxbMYPj78zi20VmvnvOwt7XvRxeauf0m1Yuveuk67NGWj6o5eQyC4ffcLHxWQsfzdHy2UI7Xz1tY+NiE/tetXBymYujbzrZ/bKVz+ZWsapRyTtzrEzVSsm6717G/eVBJt3/EJPuFQrYxHseZsoDE8h5aAJZD05k0l8nkD8pj/yJgldMIZFTlF+EOKeQ8uISrGo1ekUVVSUKqqQKKiVlyEQySotKUcrL0Sgqceh1uA1aasw6GhwW6m1Was1m7FoNbqMBr9mMx2Kh1mGhzmGixqTFY9Rh1VVjqFbidVipdViod9locDtocNqZ7vHgs1mFxG+7EZdFw3Sfm7nT67DrNJSJJZiNdvpDMaET6+kdIBiK097Rw+kzQibVjZs/cePHX+js6eX0ubMcP9nE4aPHudzcQjAcJRSNE4rFaWvvZP2GTXR1dbNj5w7auzoZS8WwHzl+lPdWr+azzz7ntdfeYObM2cye/QgGk5Hnnv87e/fv5+y5C4RS5s5ITIiCD92xmwgEo3cVlnQhE3ZU4ZS0PpwhJoQzS/RoyrzYJXgTAAAgAElEQVR82zgtKM+S/4+ZOm2o/v8rdJFoguGRMc6eO4+4uJjJU7IRFRUjLZWRk5eLqEiMqEic+XNWTjYFosIUtV6UMT3nFxZQKBJRWlqKQqGgqqqKiooKylPjQbVajcVi4ZG5c1n+zgpee/1NFj7xFFqtFplMhkKhQKVSUVpailQqTf1/Cr788it++fV3/vzXvzLQXyE37M9MKrfAxfydX379PVXw/sXZcxd47PGFbNi0mfkLHmXhE0/idHuoqKpi+45dDAwM0dXTS1tXD21dPcRT8S5j165lDMRptFeajXjk6Amam1vp7Orh/IVLXLnawpWWVk6dPUfTmbOcOnuOA4ePsO/AIc5dvERP/yADgaCg7IvE6Ozq4eixE5mRZFd3L4ODAXpTKLH+wTSv8jZFJS2P7+3z33WI6ekboD9lvG9uacsQ1/2BIOFogkgkJcpIJjJw6+SIsKMaGblGKBzNiIGiMcHYH4omiSRGiCfHGBgIZOwV4Uic4ZGRFAxgJJW8ECUcSefURVOd3rWMiTmeuM0jHR4VRvi3KTRR4gkhmDOeTDI8OsrYtRtEYwlOnjrDmQtXGPAHU6pdYcTaOzhEV/8g7d19dPb2pf7twmQhEk0QCIXZuWcvf1u8GIfdjk6nQ6lUUlVVRXV1NXq9nhkzZvH88y+xbt33fPnl17z33vssX/4OTz/9LIsWLeaxx5+gsXEaTqcTg8FITY2P79ZvFIRTXT0EQxGGR0b56ZefMjEzo9cEyPHI6Bgjo6N3FbGL547gM6lxGvTYDEocFg02kx6H1YzXZsamVeM2GfDZLTj0WgzKcpwGbaaIGZQVGNSVmPXVaJUVglrRrMNq1qHVKKmqKEOrqsJs1GJ3mNFWq1BXKtBUVWBUV6FXV2Iz6dCqqtAqVVgMemwmPepyOUqpBIVYhDg7i9zxk8l5aAL54ycjnpxNwaQpyAoLUZRIKBUVISsUU5IjIuvBSUz4jwcpnpJL7sMTmfzAQzz4l/v461/u46G/3INTW87hbR/RcfwLLm54lYOrF7D5lQY+fczEt89Y+GFJDUeWeTm/upbeL2cR+v4Rohvn4183n4vvzWDnCw72vO7jxKoZnFxew7l33Jxf6eXYMjebFhtZPauCVXNMPGqsIP8//sK4f7+HCffex8R772PSvQ8w+b6HmPgfQhGb8sDDZD04keyHs8iflEdxTgFFWblUlZYjFUsR5xRQUVKMTVeNurQMpUyBUqagokRGuUSOtFCColiIpam1WpjqtTKr1kmDw4LPYsFjNOA26vHZLDh0epxGPXUuG3V2Iy6dEo9Jj12vzRQxt9lAo8fJtFoPM2u9OHRafDYbboMBs7qSWpuBx2c2sHD2VOpsZrRlFTjMDvoDIaETE3K4euns6mfDxi0cO36C5PAo12/8TGx4hNPnL3D0ZBPHTp2hratHYN6FosSHR7h0pZlVq1bT3NzC+o0bOH32DKPXrxGNxzh+8jir3n1PiLVY/Hemz5jFvHkLePZvi9iwaWNGCJJ+0YYjcQLRBKFoMtOFCUv4WGb0Iyz2Axmi/MDg7ZFfepQYCkczBSm9z0o/R9prlC58dxasYCh+x55BeGz61Dx/wWNMmDiRnNx8pLJSxMUCqT43Py+Dl8rOzaFQLKJQLCInL5cCUSGKinIhikUsorikOOMPq6ioyNxASktL8Xg8+Hw+Zsyaybz5jzJj5mzcnhqUSiUqlQq1SkVRURFisZjCwkLEYjESiYS33n6b5PAYf/7zX5mgxT/+vMWtfwpFLF3I0l3ar78JkOe/LX6OGl8tb/zjDSQyKdJSGXPmPsKHH3/E8aYmLly+ytmLl7jU0krPwCDR5DCxpLDLSTMq0+nN/qEQgXCUju4+Wto7aGnryGRzHT12guMnmti7bz9btm5lx85d7Ni5i81bt9J06jQXL1/m4qXLdHX3snPXD3y/fiNnzp7n+IkmDh46wr59B9i37wBHjx4XjNMXL9PbP0gkLtBL0gcR4XoIZNIU0kKPtNctLd1PS/XTApNoPHZ35zAi4J/CESEgtbOrRxBORBKEoglCMWH3JIhFujO5d4lkkkQymfFUCpaQcIb1KWClrqfCXgXyzZ0ZY9FYPKPATY88hd1ZinZ/R9xLZ3dfxrcnpJ4L/8bT585z+ux5WlPCGAF/lWZQRjl89Dj19Q3I5XI0Gg16vR61Wo1Go8FkMmWk9/MXLKCuvh6b3YHBaERnMOCrq6fWV4/FasVgMKDT6amrq2fjxi20d3Rx6fJVevsGiMWT3PjxR8auXSeeTJBIjjB27UZGuHLn2+mT+3BrynGbDNiNalxWPUZtNSa9Bo/NjE1XjcdkwG3Q4zLqMWqV2C0GPFYT+qpyDFUVGNRV6NVVaJUVeB1WbMZqTHoValU5CoUMpVJBlVKByaJHq1GjrKhAU6VEU1mJVlmJVqlAq6pAW6UU9mMaLUq5ApVMTmlhIVkPP8yUB8eR9dDDFE6aQlFWNkXZOcjFRSgkElSKMhQSCWXiEnLHT+bhv9zHg//3Hh7+93uZcO9feeDf7uHe/3MP9/7vf2PSffew7MWF9F/ZQ6x9J91H1rJvzSLWvTSdDx63svZZB7vfms7Bt32cXlVH56fTGPxiKv1rp3J+uZsDr5jZ87KJMytr6Ph0Gh0fN3JhlY99r3v4+hkT78zVsshThTo7i4f/972Mu+d+xt3zFybfdz/j77mXcf92Lw/93/sYf89fmXjvX5lw70NkPTQZ0ZR8SnIKyB03maLcQkS5hYiyclHKpHgsRrQVVVRISlGVKlAUSaiQlFJaKKGiuAxDlQpzdSV1Dp0A8fU4qLNZ8ZgM1DtseExG7FodXouJOoeFGosOt74aa7UKu06DXlmJ22LCYzFSa7dQ77Iz1ePCbTJQa7XhMRqxVauZ4/Pw98ce4enZU5nutKEskWLQ6OkLptiJ7Z2d9A8MEYuP0nTqLIcOH6a3r5+R0RsMX7vO5ZZWzl++Sp8/xEAgTO+gwLEbvXGTsxcvsXjx8xw9eoxNmzaxZ+/eVIxEmENHDrP6/TW8t3oNS19/kyeefJp3Vq7i7PlzXLpyhSNHj3Pq9Fki0RiJ5Ajh1E0iEk+dfFOkjrQy7k4p/Z1KtDQaSiB1CDL72x1bOKNeTCsRBXN0IKXgGsqoEIXnD2Xk9P6hMKNjN/jgw4+ZkpVDVk424qISiopLMlErBaLCu4pYgagwE4QpkUkplpSQV5BPgaiQouLiDHZKIpFkipharUav16PRaFCq1ThdHqbPmIXD6aa0VPCZlZRIU2nQEqZkZZObl49EKqPWV8f2Hbvp7e/P3Ix/++N3/vjzVibN+dfff8skDf/rv/6Tq83NVGu0ONxO3F5PCo9VzPJ3lnP85AmutLSkFKinOXXuPH3+IYLRGLHhUYZHr9HX258JugxHYsSTYwRjSYLROP5QiM5eYSyYNioLYZVdXL56hUtXLnPh0kVOnz3NiaYTbN4mHJo6u3o4cPAwR4+doK29k+aWNppb21Mp4Oe4cqWZrq4ezp49z+WrrfQMDOEPRvH7w5kOJxSOZqKB0n61QX+AtvZOLl2+mkkv6B8Qft/dPb2ZjLzrN2+kAipvF7HbVH2hqCRGrgnJCpEE/QNDd8nHY7E4yWSSZIrGIYS8CgKUoUCIeGKY0dFUptjwMMnU+PHajeskR4YziRCCkCSamRCkhRGjY9czo8qhQDB1/d5OJh/0Bzh+okkImr0jhDRduAf9AY4dP4nH46GiogKtVpvpxFQqFU6nE29tDe4aL756HwaTAW9tDXWN9dicdiw2O3X1jTicDlQqFTU1NTz77CK2bNmWypoTyC5DgVCm6EZjcRLJkZTKUni/8+3UsR+o0VcJBaq6ErNOhUGjwmzU4raZMaoqsWnU2LXVWDQqdOpKrGYdbqsJs1aNTlmBXl2FoVpJVZkMp9mARatEVSZFqSilUlGKVqNEq1OhUlegVlWhkMlRllWhU1WjqRSKX3VlGeUyCaqKCirLylGXV1JeLEWck8eUcf8fX28Z3PaBdn3f88K9bcAQ2zHHTAJLsi0ZZYslM4aTLW7b3cJut1tIMdwGG2ZqmsRhBofJMcWJEydmlGWGUGH3ud9n5vd++Etq++X5oJEnHXsyjqqj67rO+Z0gwgODCPMPRBoaQVxUDIroGJQSKelJiagTlcjFIpSxMiICgvBz9SBw0mS8xrngO9EdP7dJ+Lt54TNhEpPHTUAWEsjRPWuxNl6iv7GM1opSLv+4lO3z32DJ2ybW/D2HI4te4eySuVxeMpU73xVSvbKY20uKOPOJidOfmShfXkLV6mmUr5jK+fkF7PrAwuq3zHz9ZyOvZ6WQGBmF30RvAiZ5EeTpRdjkAALdvfB38WLKJF+CPP2ICgglwk94SMNjiIuSIA6NJCo4UogIhEeiT0nGlK4mQ5VMalwSKQoVKXEq0pUppCmS0ajSyNYZyDGmU5KrpThTw/RsM1MzzfY1oolpOdkUmMyUZGWSb9JSaNJRbNJjSU8lU5tBRqKSArOR6fk5TMvLZkZ+LjMLcplVmEeByUSOVkeuVsvcwnzee2UO7702m2KLkWR5HDnZ+TRZbfwb+K/G5mba2rsE88L9eg4dOcLN2+U8rG/ENjBIS0cnZy6UcaO8gtbOLtq6rHT29NLTP8CBQ0eYPn0m27fvYPfu3Zw8dYqO7i56em2cL7vAilWrWLN2A+vWbeCrr77hyNFjWHtsdHVbnZT5u7X3hQqMnl66e/vtn/gHnEFnYbJyuLD67DSE3xyFDkSUw00pCFy3k33oeDP7vaXbcTsRvm79Q9i5uUV48+rrH+bc+YvEiCSER0QRFR1NdIwIiVR40/894DciKpJoUQxRMdEEhQQTGh7mrGNxdIYp4uJITk7+Q8hZJpNhMBiE/FhyMnq9kffe/zvzFyzivff/TkaGFoPBTEFhCZbMbIpLpvHJp/PYtHkrly5fo7qmllWr13Dm3DlnAaajWkcg2f/Wzv3kmfAJ+dz5MopLplFYXMLf//Ehq79fw8FDhzl/4SJ3KiqprLnLneoaqu7WUnu/joqqaipr7tI7OMLI2DPa2zupqr5La1sHtt5+4Q3Kbv9u7eykub2Ddjs30GG+EfiWTdQ/esy9ugd2Ukcdh48c5cTJU9wur3BiwRxE9scNTbS2ttP6u7yaI2smOA+7aWpqt6/oBp0Tz8joE7q6e5zWfYfz8cHDR3anpfCB5m7tfaw2m7OhfGRMoMcPDY/S2zfgnOys1n4GBkboHx6jb2iUHtsAzS3tPHhYL3BC+4foGxhgcGiQoWGBQt/VbeNubR2NTc3O39HQ8KhTtBz1RsOjI841pEPIemz99PUNCzc42wD9/YLhpMdu4Rd+F44oirDObGlt5+atcn7cd4Aff9xHbe19J1O07kE9dQ/quXT5Mu+99z5arY70dA0ZGVr0egPZ2bm89dbb/PmVV5k6dTqvv/4GM2bO4tVXX+O99z/gk08+5YsvvuLTefP47LPP+Pjjj1mxYgW7du3m2LETXL1+nYePBPdpV3cPo2NPf0f5GXBOoy2t7X8QsfJrZ5lmTCffaMSiScOkS8Oi1wptyznZWDIyyNZpyDXoyDcbMOvSyTbryc80km3SYdZpMOt0GNLVpCerMGrVWDRqzOpUtMkq1ElK9Fo1RoOGtBQV6rQUlIp4kpWJpKekoU5OJlWVgCY1iVSVktTERNTJSSTFxxMvkREniSUmPILwoBDCAoOICAhCEhZJgsiOm0pQIhPFIBeJUEpjiQ4Kw9/dE383T3wmuuM7YRK+LpMIcPMkwNULn5ddcP+//x9yNSk8qjpLx6OLdDeWYW28QEPVAW4eW8HeZe+w6fM5lC59kzPL3+Tsopmc/DKPc9+UcPTjbE5/mc+pr/I4/kUOpxYUc/DLEja8l8u2z/7Mkr8V806JEXlYCJPHuxHo4UnApMkEewYyxd2bIA9/gr0CCPUOINI/hJgpUURPiUQWIUYSHIEsQoQ0UoooPBp9UgpalZK0hHjS4pNIT0glQ5WGLklNWkIKibFKDGkZ5JktTCvIYXZJDtPzzEzNEupW8s0GCixGiixm8gwGCs0mSrLNlGTqKbHoKTQbBBFLVpGfaWJmUT6FZhNziwqYXZhDkcVIliaDHJ2eHJ2WOYUF/GX2TN59fS7T87JJUyWSk1dEY0+vIGJCrUM33dY+7lRUsnzlCk6fOcu167epqr5LS2s7Z86eZ9+BUqqq7wr1JpVVPGpuYcHiJegNJnbs2MnBgwc5c+4str5ebH29XCi7wOo1a9iwYRNbt25ny5ZtHD9+io5OoSSwq7uHy1eucfzEKe7W3heMGL19dDrrR3rtzw7x6qenx8FT7KO1rZvmFgEF1dzS4UQkOd40f6vr6HTmlhx27N9nmByfuB2oo+aWNjq7enj0uAWjKYvQsAjCwiOIlcsIDYsgNDyCsIhwZ91KRFQkMWKRQK9PiHPeyyKiIlHEx5GgUiKVy4iOiXZOYBkZGXZmoons7Gz0ej0FBfnMmDGLz+Z9yZq16/nHhx/x3nsf8NFHH/Ptd8tZuXoNB0oP0dXd4zRp/PzLvxl78oyffv6ZgaFBBoeHePLsqbOR+8mzpwwODzP25ClPn71gx87dPG5oYtv2neTmFXDm7Hnu3ReMAg4M1P2H9VTfvceRY8fYf2A/ly5dorKqhk6rja6eflrbu+xAW5vdtGCjs6vbOR202mMJLa2dzim6sbmNptZ2GlvbuPegnsq7tTxqauHB4wZ27dnLokVLOX3mHNdv3HKSPh43NNFsz4Q1tfwWQm9qarXfwISf3W0VsGQO+74jl+WYDFo7u2i1o8Pa7LnCxqZWHjysp7vHytDIME+ePRXEfmSU0bGn9A8MOV8nglV+GFv/sNDv1dNPY5PQV9fZZWV4eIzBYXtMxVEU2ztAW0c3tj5BwPr6HX18I06zQ7/9juYwhDiqhgRjh2Bw6uzpo9u+1u7q7nG+bh0GJ8dKvLmljWvXb7Jp81aWLVvG+XMXnCDm+kcNVFRWs2vXLhYvXsrf//4hxcVTmTVrLm+99Ve+/PJrPv74U775egFffPEVX3z+FSuWr2LJku9Ytep79u7dR2npIQ4cOEBpaSmnT5/m9OnTHDl2lOMnTlJ26SJ3KiuorhFC5AODQgO1YGQZwNEWUFV994/GjutnmKpXk63RYEhNxKBOIcugI9tkoMCSTa7BhFGtJlObQa5JT55JT45BS2GOGYtBi0Wvw6TVkpGagiYtBZM+A7NOg1GdilGdQkpiPGnqRDSaFLTpKaSlJhMfryBeHktifBzpKcmkquJJUcaTFJ9AYryCZGUcifFyEhUKxBExRIREEBYURkRwOOEBIcijJMTFxCKLkSIKj0QcFokkLBJRSDhTvHzxdZ2Er4sHvi5e+Lv5EODmhc8EN3wmuBHg6oGfizt+LuP55qO36W+roK/tBrb2Kwz1XGek+wq2hlPUXd/FldJvObr2H5QufY2D82dR+sV0Dn8xlVPzp1P6ZTF7vyzkh6+nsmf+LA4sf4d9y//G1oV/4V+vlSAO8GfyS+Pwm+hOgLs3Id4BhHj5ETI5kCkefoR6+yMOjiQ2TIw0VIw8QiQYVyJikESIiQoOJ0Umx5yagiE1GUOKmmRZAprEVPQpapLiEkhOUKFOSiQ9ORm9Oo28TCMFFoP9FmYk32wg16Qj32QgW6sjz2BgWk6WYOowasgz6MjWCbfMgiwzU3OzKDAZeLW4kLlFuRRnGrBkqMnS6sgz6JmRl8sbs6bz7utzmFmYjT5dTU5+IQ3WXv4D/NfA4LC9MbmZquoaFixaIHzSv3SVcxcucOPmDa7fuM6+A/tZtmI5H3/6KV998w3lFVUsXvotr772BtXVNZw9e5aLly8zMjbK0Mgw169fZ9GixaxYsYotW7aybdt2tm3bwYWyi3TY3wTL71RSevAwdyqq6Ontp6d/AKtNEC/HJ9iBwWF7WPIJQ8NjDA2PMTL6lL7+IQHp09uP1daLtcdmpzm00tzSSlNL6/9xCvt9J5gj2OqowGhr72Tun18lIDCI6BgR0SIx4ZERiMQSomNEwqQllaBMVCGRShFLxCji4pAr5M7JK16ZILQ5JyaiVKlIUCpJT09Hp9NRXCwQEg4cOMDSpUv58MMPmTt3Lu+9/wHvf/APMjRaZs6aQ2npIZavWMm27TvZsXM3F8ou0W3tddaOjIw+4ZdfBSei0DYw7LyNDQ4PMzA4yPDwKL/8+h+OHT/FzFlzaGkTmqn37T/o/GTvMB90W3vtbQbtHD58hKVLl3Lu3DmamloEWkdnD83tXULQtruHxw1N3L17j4cP67l37wGPHjc7b5ACj7Cd5uYOqmvu8+BRIx3dNhpb2qlvaKa1s5urN28zdcYsFIp4NmzczK3bd5zFmg8ePqKppZXm9g4aWxw5sB6aWwXQs2OV5ohiOMLvjs4yxxqzqU2oWHGQQaw9fc7maauth76BfsbsWbqRkVFGRp8yMDjsRFI5UFSd3b20dnTbp7DHVFXfpam5lYGhEYZGRhi1W+V7e/sFs4pNeD33D9pbnR1T10AvfQN9zg8dw6MjjIw+YWh41L5StNkt/Y5i2AE6u21ChYw9ZmLt6XOuzLutfTQ1t3Lx0hWOHj3O2rXrWL9ho7NZ4nZ5BWfPnmfNmjUsWfIty5atYNGiJXzzzQJWrfqeJUu+dX69a9cetmzZxs6du9m5czdbtmxj3z5BvBzW+9OnTnHw0CH2HzjAwUOHOFB6gMNHj1BWdomau4KQ9dh+E976Rw1U19Ryt/b+Hyexq6eYYdKQlZ5OtjadLJ0Wi1ZLjslAnsFMltZAtt5Aln0SKzQbydZlUJhrIjdTMGEYtRpMeh2piQmoUxIxaNMxZqjJSFaRnBRHekYyanUSRl06ugw1iap4FHIpiQkK1Mkq1Ikq0hOTSFWqSJDLSFbFkaJUkKKMQyaSEB0RQ1BAMFGhUYgjRchjJMRGiogIDCVySiiR/iEEefrh7+qJr8skfCa64+/mia+LF94uXvi5eQl/PsHN/t9d8XNzQxTky8l9mxjrqaG/8zojfbcY6r3KsO0iI90X6W08w70r2zm380t2zJ/Lho8KOLzkNY4umcOBRXM4vPItTm3+kIt753F6+8cc3fg+J7f9i8/emkGUry/+E1wJcPVkiqcPIT7+BHv6E+odSJCnH6HeAUQHhiILlxAXFYs0NIpI/yAiA0KJCIwgako4SdJYTElJ5Oq0ZKank6aIIy0ungxVIklx8ajkctRJCRg06WjSUsg2GSjOtlCSZaHQbCLXqCdHryVHryVLoyHfaLRnw8zkaNLI02vJ0mlIS0og26wn16wnz6BhTp5QxzIjP5Ncow6LRnhdTM/LYW5JHn+ZU8LcqXmYdRnk5ubT0GW32AuIqQ4qKqs5dfo0X335Jdu3b+f27dvcv/+ACxcusm/fPg4fPszOnTv56quvef31N1i5cjWrV69h9569WHt6uX7jFtev32RkZIyRkREuXLjAV199xcKFC4U6h5Ur+Gb+fN57/z02btzEhQuXWLlyNQsXLqaq+i5Do0+cguUo22xpbaPu4UPuVFZw6cplTpw6yaEjRzh6/BiHjh7hfNkFbty6SXnFHe7V3aexuYm2jnasth56+/uE7I29ndnxxuY4+juI4n39g7S0tnPj5m1279nLRx99QnZuHoFBUwgKCXa6DSWxUqJE0UTHxBAZGYlcLkcsFiORSIiKikIhl5Ngb3WOlcuIEYuEMszkZFQqFUqlkri4OFQqFfn5+bzxxhv2EPh+Vn2/mrfffpvs7GxUKhWxsbHMnj2bzz77lHfe+Str167n00/ncfnKdeoePuZ+3UPaO7oYGRNoHL9fHQrrQ6FkdGBgiLEnz2hpbSc9XcMbf3mbnv4BRp8+/4PZ5fdOTYeLs7dv0GmUEO6PwgRzv+6hM3C8det2PvnkM2pqaqmvf0ztvQc0tnbQ1mUTmH8t7dTV1XP9+k1qa+8jtCgP0NFp5dz5C7z113dITUsjLCyMN998k+PHT3L8xCmOHjvBTXtBaN2DentYWjA0tHX10NnTJ5RF/s5xKghyh7PV2YGuEnBS/fT1D9PbN+R0EFp7eoX+Lnt33tPnzxh78pTRsWcMjDyhd2DESc5va++koaGJhw8f8dD+dyq/U0lTa5twKxwZZmhMcOL19g04aSe2vj76BvpxAAUcTsi+gX4GhgYZGRNWjMOjI04DhIPqYesXwMA9/YMCr7Sr205K6aDDTrJxWPYfPHzExUtXOHjwCGvXrWPDpo2sWbOGHTt2ceLESX78cT8rV37PypWrnSL23XfLWbduI6tWfc/ChYtZsuRbli9fyfLlK1m2bDlr165jy5Zt7N9/wNlNJvSTHWbr1q3s2L6dE8dOcOzYMed0duXKFe7X3aehqZHHjQ1O8091TS336x7+MSd24yzTjelkpqdhSldj0esxqjXk2e3XuUYD03JzKMmyMDUrkwKzgVyjnvxsA9OLsskx6zBqNWSbzIIbMVWFRp2EPj0FbVoiyYkJpCQnkqiKIy05gYz0FFJTkomXy1HFKdCkppCRnEJSXAKqWAVKuYCtSlUpUauUJCpiiYkIISwogMiQUCTRMchEIiThQiYs0i8Ef7tI+dnXhr52EfNz9cTbxQOficJK0XuCG972iSxwkjde4yeSIo+m9uYxng/VMDpwi5GBa4z2XWS05xwDbafprDtC3dUdXC5dyslt87iw5xvO7ZrHiY3/pGz3Ai7uW8Tlg99wvfQrrv7wKVf2fs7X785COiWEKZO88XdxJ9TbnzCfILt4BRLk6UOYjz9hPoKQSUOjiA2LJtwniFCfICKnRBIeGIpSJCNNrsSclo4+KRF9kpK0uDjSFCqSZQkky+RCli5ZhUGjxqLXUJJtYWZ+LsWZZqbnZjIzN5uSTDMFRj3FmSam5VooyTGSrUmj0GQg32wgLTGBbJOeQotJyIzlZMh3oAQAACAASURBVPJKST4z8jIpzraQY9CjT08j26BldlEOr84oZE5JHtq0FAxGM03WHsHY0T8kTDkP6x+zZes2Pvn4E/buFQjzHR1dHDt2gr/+9a9s3LiRe7X3ePjwEQcOHOTTT+ex98f9zt4kR+ZoeGSUwcFBfvjhBz755BO+/PJLNmzYwOLFi5kxYwZFxUXk5xewfv1GVqxYxcaNm7ly5RoXyi6xb38pa9dt4PMvvuIfH37EtOkz0ep1pKSlkpyagiI+juiYGKSxUmQKOVEx0cQlxBOXIHR4ZWg1FJUU89Y7bzHvi885cPCgkDlqbXfifRz3jvpHDRw7fpKPPvqEzKwcFHFKwsIjCQ4JIzgkjIioSKJiookRiwiLCHeaNKKiowgPD0ciFpMQHy/0iNkrVlJSU1AmqpAp5MTKZUhlscTKZc4CS4etXiDXq3nzzTdZvGQxb739Nmazmfj4eBQKBWq12vk9Op2exMRk3n77r1y8dMUJVW1qbmVwaJjnP73gp19+5vlPL3j24jlPnz9j9MkYI2NjDA+P8vz5T9wur0AklvLV1/MZff6csWcvsFr7ncFfx8Oxpurq6mVgYJiBQSEz2NXdQ2enjZbWDmru1lJVfZfqmloWLFhEcfFU9u7dx8WLl3j0uIHHjc08bm6lqa2D+oZGKiuruX79xu9MHoIFv+zSZc6cPcvWbULZ5JIlS1i8eAlffvUN27bvZMPGzVy8dIU7FVXO721qbqW1tdM+mXTb3ai/OVcFY4/V+YHl0eNGOrt66Osftq+5RuyUeWHl2Nc/6AyCP33+jCdPnzH25Bn9Q6NY+4do67TS3NLubHeoqanlwcNH1Ny9R/mdSjqtPfQNDWMbGKDPfttyZMx6bDaGR4f+IFhCXmrIuUZ0mEqGR0ecxZh9/UOCqaN/EGtfPy1tHdy6fYer125Qe6/OXhjabWcxDtDR2U3tvTquXL3BocNHWbFiJZs2bWL37t1s3SqUWf744z7WrlvHqlWr+fbb71i2bDnff7+GzZu3sGrVahYvXsJ3333HkiVLWLRoEcuWfcfGjRvZu3cvx48f5/jx4+zevZsdO3awYcMGNm3aJLQ4nzxF2YUyzp0TqPYXyi5SfucOdyorqais5N79B06gc/2jhj+IWNXtC0zVpWFOTSFdpSQjJRlLho4sXTomTRqm9DSy9Rry9DryjXpytBqytBkUZBqYVZxLtiEDbWoyOnUqBq2aTLOGjLRE0pOVZCQrSVbFk6hKIC1FRXqqCqVSjjIhnjiZHJlYTKJCQaJCgUqmIF4kRSlXkKxUkRQXT7I8jiRZLNEhQUSHBBMTGk5kUCgxoWGIQsMI9w3Ez9ULP1cP/N08CXDzJHCSF74T3fEa54KPyyR8XDyErye64+syCa9xLni8NAHvCYLZw3v8eF4vyWas7y6/PK9lbOg2T4fLGeu/Qn/naayNR2ivK6Wx4kfuXdpJxdnNVF3YwM0TKyjbv4SL+xdQdXoJd45+wdUf/8XlvZ+zbelHqKVSAl29mOLmQainH8GeAYR4BxDk6UeAuzdBnr6E+Uwhwi8YSUgE4uAIu8AFMGXyFKb4BBIbHoMiQkR6fBJJsVKSZVK0iYmo4xLRKlNJT1CRLJeRkZKIQaPGpEknRycEl4syjczIz2RWfo6wXjToKTQZmJZrodCiJ0+XTp5eS6YmnVRlPDlmAyXZApKq2GLkleI8ZhVkUWARrPma1CSyDVpmFuTy6swipuVnkmM2kpdXQJO1h1+A/+odGmVw+Ald3TZOnznHvz7+lF27f2BgYIi+vkGuXrvBB39/n48/+Zhjx4/R1z9IdXUt+w8cdO7d9/zwI/+wk+rHxp5itVrZunUr7777LgsWLGDPnj3MmzeP3LxccvNyMZksTJs2kz//+VU+/Oe/WLBwMctXrOLd9z7gjTff4q23/8bUaTP5x4cfkZufR1ZONhkaDWnqNKE9OS4OhUKB2G6siBbFEBwawpTgIHz8fAkODcHLezKh4eEkJqVQUFjM5198xY6du/lm/kKKS6ahSkwmLCKCoJAQgkNDiYiMJCo6GqlMRmhYGFEx0UTFRBMSFkpYRDhhEeGEhIUSGh5GaHgYEZERSGNjEUskyOMUqBJVKFUqVEmJwpoxVooqKdH57Mh7paSkEBcXR1JSEtOnTycrK4tUdRqpaamkazJIU6sxGA2YzGayc7JJSU1lSlAIckU8c//8KpcuX6WisobWtg6GRgTDxu9F7MXPPwlT2ZMnPHnylF9//Q8nTp5GJJayddsOfv2f/4/Rpy/o6LZh7R2gp1egpXTb+um09tLWYaWjy0bvwBDW3j5aOzoFEoRtgHa7QNyve0h1TS3Xrt1g8eKlvPfeB3zwwd/Zsm0bh44c4cSp09TU3uN+XR2XLl3m9u1ymlvbaWnroLqmljNnz7P3x/0sWbKU9evXc/z4cW7dusXZs+c5dPgolVU13Lh5mxs3b3P2fBnVNbVUVtXYW5E77PBdm/NmKghtn9PR2trWSWVVDeV3Kp1Zrv6BUfsk9puDsdtqo39wwCliQyOCC7Cnf5Cu3gEaWwT6x/26h9y5U0l5eYWzHbytvZPB4VH6h0foHRwWfodWm93SbrWHfH8f9v1NwAaHBfEcGhmyPzu6+xyB6AG7I1TYEpRdvMzu3T9w7Ogx7tXeo6W1g84uIRTd3NJmv1Vf4+DBQ6xfv56NGzdy8OBBSktL+WHvXnbt3sWBg6WsX7+edevWsXbtWjZv3sz27dtZt26dfVOykuXLlzu/f8+ePezevZu9e/eye/du1q1bx4YNG9iwYQN79uzh8OHDnDx5klOnz3L27HmuXLnujFZcu36L8ju/5f0cxpw/5MRulVGoSUKXpCQlTkF6UiK6pBRy9BoMGSmYNWoKzCayNBnkm3Tk6DQYkpPJ1qRTnGmgwKzDkJaMOjEBrToRrVpFRmoienUymmQVqjg5qoQ44mVS0pISSE5SokxIQBGrIF4mQymXIReJiBNLSZTHIROJBeNHXALpCUqUYglRgYFE+AUS5hNAzJQwYoJCCPH2wdfFHT9XL/zdhIffRA98J07CZ7w73hOER4D7ZPxcPYQVo6sH3hPc8HjZBY+XXPCe4EGAiwe+419m8Rfv8POzB/z64gE/PanjyVAlA9bL9Heeo7/9FL1Nx2mtPcCDm7u4f2MXVVc3cfPcah5e2cDjy99Seexj7hyfR9Xp5Zz7cRUzMvVE+vgzxc2LkEn+BLj6EODujb+bN0GeAUQFhBHsFUDI5ECiAkKICgglwN2bMJ9gwgPCmOITILQ9h0aRKFWQIJaQLJNhVqeTqognTaEkLU5JuioRbVoqWnUKupQke7jZQFGWmak5ZmbkZVFg1JGn11Bo0jM1x0xxpoFcXTpFZgO5Bh1J8TLyMo1Mzc0k36CjJNPEjFwzU3OMlGRbyDcbUScpMWkzmJqfy6szi5lRmEOWUU9uXiEN1h5+Bv6rp3+IvkEBaltVfZfvlq/kyNHjDA4O09beTumhw8yeO5c33vwLf//wQ37Y+yMHDx/m2vWbtLV3UlFZzfwFiygqnsqP+w4wNDTC48cNbNiwkU8/nceKFSvZuHETn302j4LCQlLTUrFYLKxfv5Ef9u7jvr04cf6Chcyb9zlffvkVRUXFTJ8xgzlz5mK2WNDq9CQmJhKnEMTLERKWy+WIJRLEEglR0dFEREYQERlJjCgGuVyOSCRCKpURGBiERBKLVCqYM0QiCTExYufqzz8wgIioSELCQokWxQgTV0wMklip03UYFhFOaHgY0eIYxFIJIqnEGXRWJMRhyjSTnJpCrFzmzIpFRkchkohRxMchlcU6SR1qtRqz2Ux6erozvFxUUowlKxODyYgkVkpichK5+Xl8Pf8btm7fznffreBfH39KYVEJb7/zN6w9NoF3OTDIk6fPeP5CaCF48dPPPP/pZ549f8HTp08Ze/KUNWvXU1hUwr26h/zyv/43Yy9+obt3gO7eAYFC0TdIp62PTlsfXXbyg/B1L929QodYa6eVdjsZxeH6u3nzNosWLWH27LkUF5eQlZPNrLmz+Wb+Qi5fucrlq1fYsnULZWUXefS4gZaOTlrbOzlz9jyrVq9h4cLFfPvtd3z++edcvHiRjs5ubpdXCIaitnaa29qdrc/ldyq5fOUal69c436dQNl3VLZ0ddvsN5heWlqFtueLly7bkVkCuNnhYhTuNX1OvFR3j9Xp7Oyx32OtfYN02fpp67Ty4OFjLl2+yrp1G1i65FsOlB6i5u49+voGhHvY2BP6hkbpsPbS3mmlq9vqbEYfHBZo9SNjYwyNDDvDzY5nx5Q2NDJst6X/Fsbv6rH/7ts7Kb9TycaNm9iwfj1XL13m4cMGO1ZLyKtVVtVw8eIlfvhhD5999hnLli1j06ZNrN+wgY2bN7H7hz2UHjrI3r172blzJ1u2bGHJkiWsWbOGpUuXsnbtWrZv387OnTtZt24dCxcuZMWKFSxYsIANGzawa/duduzcweYtm9m+YzsHSg9w4uRJbty8RfmdSiqrarhbe5979x84718Njc3OPKdwa/0jdqri9kVKDGnokhNIjpejS0vBnK6hKNNEtlHjZCXm6rUUmnXk6DVYMtTkaNIptugpMGnQJMaRplRgyEjGoldj1KjRpiaSkaQkTipGIhIRKxKRlqgkJSkRVUIS8fJ45BIJSrkMZawMuUhCoiyO2BgxKkUcKXEJyCOiiQkMJsIvkBAPb0I8/Aj28CXYyxvfiS74uLjiYzdO+LtOxmf8JAJcJ+Pv4oX3BA+8xrnhM9EdH5dJTJ7ghu9EdyaPc2HyBHe8XT3xmzgZv4luTH75vwnzc2Pzum/4n3+38tPTe4wO1TBou42t8zLWljPYWo/T3VhKy729NNbs437FdmpvbqKtcisd5SupO/85j64vo/7mdu6c38G8915DFBTEFE8fgjz9CfL0J3CSL4GTfInwCyM6MIIwn2BCJgcSHRhGzJRwwnymEB0YgTRSSnRoJOLQCETB4cSERCCLFKGIFpEaF49KEiuImEJJRmIK6uRkYRLLSCPfqGdqdibFWWam5Vjs5ZgGCgxaii0GijINFJh0FJoMFFvM5Bl0pCgV5Jj1FGYaKTALa8fZBdlMyxbWi7kmAzp1MunJSeRlWphRlMOcqfkU5+VQUFBMQ7d9ErP2Cf9z9/UP0t7Rxc6du9m37wB3797j4qWLbN++naKiqbzy6utMmzaTkpKp7N6zm+s3bnH8xCkuX7nGR//6hOycPI4cPU631cb16zdZvXoNCxYsYvnylXz99Xzmz19IdnYuoaGhfDpvHmNjz6i5e49Tp85w4MBBioqKsVgsToHSabX2W1IiRqOZoqIiTCYTGo2GrKwstFotiYkOHmEqSqUSrUZLbm4umZmZZKSnI5FIUKvT0Wg0KBRxaDRaMjI0mIwm4uLikMrkhEdGERYeQXhEJCKxhMioGMIjIp0TXlhEOCKJmNDwMEQSsZARE4sJjwgnIiKCsLAw5AoFSpUSdXo6MrkMkUSMTCF3TogiiRh5nIIkO2rKkReLjY0lNTWVtLQ0cnJznCvJGTNm8PY7b/P+++/zl7feYt/+Up6/+Jlffv0P5y9cZNr0GXz86Txq7E3Itt5+njx9wYuffnF2w/37P//DyPAwjx4/pmTqdDZu2sLg0Bgvfv1fPHn+swCN7ROcdB12k0BPr6OZWHDKtbZ3YLX1Cvy/zh67iAnW8zsVVXz99Xxmz57La6++wYf//Iii4mJmzZ7D3h/3U1lVw+Gjxzh99iwVldXcuHmbyurfGhHOX7hIRWU1H3zwd2KlUhYvXULt/Tru1z2k9t4D6hsaae3opK2tQ0BQtbQ5A893Kqq4eaucU6fPcvjIMR49bnS69YTwcxtlly7S3NLqNHF0dFrt97Pfu1976LJ202XtpqGpkYf1j+jo7MbqEHJrL1XVtWzavAWLJYvk5FTe+eu7XL9xi46OLnr7B+gbEuzwHVbBHj8wOGS/SQ7SP9jvDFAPDo0wODziZCwKcN9eevsHnA5Ga0+fnRPaSWtHF01t7Tx8JNTRnL9wkaNHjnHhQhnXb9zixs1yga95+SoHDh7i4KFDbN++nZWrV7Fj107Wrl/Ht8u+Y9X3q/nR3gt2+PBhfvjhB9auXcuSJUv49ttvWblyJVu3bmX//v0cOHCALVu2sGzZMpYuXcrKlSvZs2cPx08c5+Dhw5w7X8bVa9e5dVsANT9uEALudfWPhX+r9k5nr5tAIOlx0nJsvX8MO9++eZ4ZmRqy9emkKuPQp6di0WgoyTIyLT+TTE06uXodeXodOfoMcgwasnVaLOo0Cowa8g3p6JLiSJKJ0SQpyTHpMGjUpCQoSJCKiY2JRhQdgyJWSpIyDmV8AiplEnGyeOJlclQKOXESCXFiKfLIGOIlscSJY5GERBDsIfAGA9w8CXTxxG/cJPwmTMLfxQ1/V1cmT5hoXw26M3m8G5PHueLv6omfyyQmj3dl8ng3vMe74uPijtcEV3wnuuM73g2Pca5MdvXCZ4InfhMnEuA2EV9XF+LFkZw+upX//Z9Gnj+tZmSwnIGeG/S2X6Sn5Qw9TUfpeLifjgeltNfvp+PhPmwP92Gt3ULT7VU0VWyhoXo/lVf28P3if6FOUBDqP4Wgyf4EefoyxcOXAHcfAUPlHUSwVyBTPHwJ9QkkMiAUUVAk0lARsggp0igxkrBIJCERSEKjkIbHEBMagSxGRLJcgUaZTKpcRXKcCnVSMmmJSrL1GkqyLBRYBJfi9LxMZhdkMzPPQrFFR5FZx/S8TIozjZRkmpmRk01JloWMFCU5Zi15Jg2FFoNQxVKYQ0mm0B1XYDGjSUnGkJFOXmYm0wtymFOSx7S8HEqKS2iy2gQRs/UNYbMJ2azh4RFOnTzJggULWLBgAd+vXs3WrVspKZnGm2/8hU8++YyNGzZy6fJlau/VsX3Hbnbt2sMrr7xGQUERx46fpNtq48qVa2zatMV+PN7A4sVL+frr+aSkpBIRGUHpoUO0tXeyfsMm5s59heLiqcTHJSCVSpFIJMTHx6NUKklISECj0WHJzCKvIJ8ZM2ZgsVicQpCckoxSpSQ+IYGMjAwnTsdisWA0GrFYLFgsZkwmI3q9HoPB4AwbKxRxREWLkcYqkMnj7VkwESKxVMiGRUYglUkJCQt1EjgiY6IEEROJEIvFiEQioqKihOfISGJiYtDr9SQmJREZE01YZAQiiRiRREyMREyMWES0KIb4+HiSkpIQiUTI5XLS1Wqys7JQKBSoVCo0Gg1z58xh3bp1rFmzlnXrN3H+wkWsPb08e/4zjxoa+W7lKt7/x4ecO1/mLAx99vwnXvz0Cz/98m+OHTvB/G++4f0P3ic7J5fTZ84xMDjK81//F0OjT+npGXC2BTQ1t9NjG2BgcNROT+mjrb3L3oL9kLoHj+xtAlZngWXpwcPMmDGLP//5VebN+4IFCxfz8SefceLkGWeh6v26euofN9LS0k5DQyu3yys5fuIEV68Jq6eq6lrmz1+AVqthwaKFHDx8hB/3HeDk6TPcqRYYi632pm1HhY4z49fYQlNTG/WPmuyTmNDV1d8/xOPGBsouldHe0enkEnY6zRD99PTa6BsYoG9AyDO1tXdy9doNbty8LbgW+wax9g9h6x+mqrqW115/k4jIaCSSWF559XXOnS8TzDWd3Vj7+7H2CaLnyKk9efbESaEfGBSmrIFBIbQ8OCSwErutNnsurA+b7bewswNy3drRyaOmZu7Zc3N3Kqu5UHaJk6fOcO7cBY6fOMWVq9c5eeoMGzdtZv36dWzbto0LFy9x884dbt4u5+z5c2zavJmdO3eyb98+jhw5wt69e9m4YQMbN25k165dbNiwge3bt3P06FFKSw+ya9cutm0TDB2OgsyLly5z63Y5lVU1zqLQyupaqqrvUfvgEc3tnYKL0tpLe3u3wI3sFIDbnT12JmrfH0Ws/NZFik1qDGmJpCoVaNXJmNLTyTNkMD0vkxydRnDHZaRRlGUg16xHl5ZCUaaFPKOGPGM6ufoM9MmJmNVpmDPS0aerUScpiZeKkEskJKkSSYhTIJOIkIpjiZOriJcrSYxXoopTIBeJkEeLUUSKiAkOIyIgSJieXnbFe5w7/q5eeE9wxeNPE/AbPwmf8S74urji+fI4u4i54TXOBe/xrvi7euA70R3vCa74uXjg7+phn8Rc8Rvvht94dzwnuOPp6omPi2C3D3T3wtfVG28XdzK1Ku6WH+E/vzzk+ZMangyVM9p7nWHrZQZazzLYfhZby1Gsj0vprj9EX8sJ+tqO0t96koHWMjobzvGo4gj7Ni/FkpGCNFJERGAIUzwmEzhpMoGTvJni4WcXskDCfacQ5juFqMBQRFMiEQdFERMURVRwONFBocRFiYgNi0ASGo0oLJo4qRRZTDQqiQKVOJ4EqRylTE6qKgFLRhp5Bh1FORaKci1MzbMwtyiXV0rymJ5jpMCUIZg1skwUW0yC4cOix5CRzLSibIqyDRRnmZiancnMvEymZhrJM+gpsFjQp6ejz8igKCeb6XmZTM02UpxpYsb0aTRZrfwK/FdbRzePG5ro6OxieGSEe/fusWjxYr766iuWLl3KmjVreeedv7Ft2w7u3X/A3dpabt26RXNLK9t37GThwkXs2rWH0tJD3Lh5Wzg0197nzJlz7N9fysaNm1m69DveeuuvREXFYLFYeNzQyIaNm0lNS0csiUUijSUmWoxUKkUmk6FQKJxNyGazBY1WR4ZWg9lsxmQy2cVNQ1JyEolJSU4CQWZmJpmZmWg0GlJTU9FqteTl5WM2W8gvKHCKmEwmI0YkJjIq2m6bF6OIS0AskRIWHoFYLLEzDyXEK5XEiEUo4uOc+a/IyEiio6MJj4ggKDiY4JAQRHZRU6lUgsswMZGIyAjEEkEQI6MF6kd4hPBnSqWKqKhooqKiSUtLIysri6lTp5KQoKSgoIDXX3+D/PwCSksPcvrMea5eu0FzSwdDw2OMPX/BiTNn+fOrr7N+wyaamlvp6u5hcGiEX379D6fPnCM5JY2kpGTMFgsf/vMjrt+4xfDoU579/G9s/QLDr8fW/xv1305Ct/UNOWHQHZ1W7lRUUXrwCIcOH+fmrTvcun2HsouX2bX7B959930WLlzMpk1bWLV6Dddu3HKSJFpaBZKKo/uqs9NGeUUVF69cobq2lqq793hQ/5iz587zxZdfcubcOe7W3ufc+YucPH2WC1euUltXT0tHNx32nyf0hAkrqs6unt8FnQX8k9VeXfKgvp6Kqko7MV4gy3f32BgcGmV07AkDQwNOZ2D/gBCUvnL1OsdPnuJB/SO6bX109PRSXlnDF19+TZo6negYEa+88hp3Kqqcq8ievgG6ewUR6+4doK9fKLocHBpi7OkzBodGnC5YR5DagZBykOkbmwSUlIOd6AALt7R30dgqEPPburpp7+qmrv4xZZevcur0Wc5fuMiVq9c5dvwkO3ftZtOmTRw9epTG5hYaWtqotwOVd+/Zw7Zt29n7w16OHj3KiRMnOXPmDKdOneLMmTPs2rWLrVu3sm/ffs6du8D582WUlV3i+vWblJdXUF19l4rKavu6sI7aew+4d7+eypp71D6o53FTK+32aiMh19aHzSZ0qXXZ+unuG8A2OELv4Mgf3Ynll5mVZ8KYniyIWFoS5ox0cg3pTM21CJRznRZzegqZujTyLHoyDVpyDDryTFryTRnkG7VkaTIwqdVok5JQ2ykacVIxMokUZXwC8thY5BIJsWIZMrGcpIRk4mMVSCKiCA+YQrC3H0Ee3nhPcGPyBPsUNW4SXi+7MXm8O5PHu+D1sguTX3bF66XxTB43Aa9xE5j00nh8Jrrj5zIJ3wlu+LsIJo/J412ZPM4Ff1cPpngK5Ay/8W54/fdEPMe74+nqzuSJrvhO9CTQzY8pHgEEevgQ6u3J1BwNj+vO8z+/NvDzk0p+GrnBk54yhtvOMNp1nqHO03TXl9Jc/SMdj48z1HuFFyNVvBiqZaj7Fm33T3Pr3A/MyDYSHRBChM8UQiZPJmiy9x9ELNjLn2AvP6ICQojwCyY6IIwo/zAiAkKJDA5HHBaBLDyK6CnBiIOjkMfIkMVIiI2OIVEaR1yMjPhYBYlyBSq5FJM6hTyjlmn5WRTnmCnOMjKnKJfZhVlMzTLwakk+c4vzKco0UmwxUZxpJt+ix6hJYVpBFiXZJgotAmtxRm4WRSY9BUYjxVnZ5JrNZJtM5JmNzMjPYlq2kQKjjtkzp9PU3W0ndrR2cOPGLSoqKuntH6Slo5vlK1fz+eefs2vnTlav/p4PPvgHV6/doNvay7ETx9m+Yzt379WyaMliPv/yC+7dr8PabaOqqoYuex3G7fIKrly5xoEDB1m69DssliymTAnm0OGj3C6vwJKZjUymQK6IRxGvRCoVxMvhztNoNCQmJqJQKMjIyCArK4ucnBxmzZqFwWAgLS2NtLQ0YY2o1ZKWloZOp8NsNmMwGNBoMjCbzcye8woFhcXkFxRhMllITVUjFscSFR2DTCFHLJUQK5chkwtsQplMJkxZYikRUTFIpDLnIypaTFSMyEnlEEslTmpHeGSEIFLh4WSkp5OdlYVMLmTGxLESJFIpcnk8UdEiIu0/Nyw8EolURqxMQWJiCmZzJlqtntdee4NPP53H99+vpbLqLg/rG7l2/Tb37j90NgofPXqct9/+G2vXbeDS5avOA/+t23c4UHqIZctX8td33ycrK4cP//ERNTW1jIw+4dmLn+m2OXJTXbS0dWDtHRDMCX2CweM327oA2X3wsJ4DpYfYv7+UM2fOceTIMTZv3sr77/+db79dxs6duykru+Q84AvhZ6HTq6Ozh6aWDppaO6iureN+fQOPm1p58KiR1g5BJJctX86Vq9edBPh2ay8NrR00Nnf8rk/uN6BzW3s37V02unoH/tCp1dMrGDIeNzZx/cZNurp7GRgcZXLkTgAAIABJREFUosvajdVmszeYC9U0DhEbGBqkt7+PmzducuToEWru1tLZZeVRQxOLFi/BYDSg1WZQVFzE7fJyxp4I4jQ8Msbo2FMGBked68e+AYE639vXZ3eJPhWqhnp7GbRT64Us4iA9PQO0tHdz404VN+9UUd/Q7GR3dlv7aLVXCzlErb2ji87OHmruPeTUmXNcunyF8juVlF28zAl7MWVFZTXtHV3OUtH6Rw1cvXaD4ydOceTIMc6eK+NC2SUulF2i9OAh9uzZw44dO9i2bRvHj5/g1u1yp/O07kE9lVV3uXLtJlev3eDW7TtUVd/lft1D7t1/QO29Ontzd/sfEFgOKEGPzf5a6hugd2iEgaE/NjvfvFPG9BwT2hQVKQkKtMmJGNUp5BgzKMo2kmfWY0hNJt+kJ0ubRrZWTaYmnSxtOvkmLdOyjGRp1CQpZCTHx2PMyMCi05IcH0+8XI5cJicmKhpJjAhVfAJxEjnisGjEYdFE+IfgPdED7wmT8Jnggc/4SfhOdMdnghteL7ngM94T9/93Ii7/10tM+tN4PP40Du9xLviOc8XrpQl4jZvIpD+NF/JfE93xm+BOgKsHPhOENaL3BDfBteguWPC9xrsK7sSXXfB8eSKTx0/Ee4Irvi6eBE7yEbJlEycR6O7OP96ZyWDvbf7nl1p+Hb3JE+s5ntnOM9J5CtvjgzRX/0Bz7QE6Gk9ibTvHSP8tfhqr5Zendxnsvs6jqqPMe3s2Mv8gJP4hhHp7ETTZiykevkzxCCDA3Q8/V2/83XwIdPcl2MuXSL8gfFw8CJrsT1hAMCH+UwgLCCbUJ5gQn2CiQ6LtBaASkmMVpMQrkYtjkUZGkSSLRZuoIt+op8CsJc+oochkZHZhLnNKcgVKh9kgAIGzLBQa9ZRkWcg3G9CnJlFoNjI1y8LUHAuzi3OZlZ/D1CwL07OzmZqTjS41lUy9lqJME9PzcnilpIA5hbm89ufZNHZ1CWHnDmsv1TV3OXToMHfv11H3uJGPPv6UGTNmsGrFShYtWsynn31ORaUAai09dIjPv/ySg4cO8ulnn7Jk6RLaOwQE0ePHjU5waUVVDWfPXWDr1u3k5OQRFh7Jm2++xYuffmXjxi3MnfsKMlkccnk88rgE4uKVSKVStFotOp0Og8FAYWEhCQkJqFQqLBYLmZmZpKenM3XqVHQ6HQqF4ndWdB0WiwW1Wk12drbzbjZr9lymz5jNzFlzycsrQKczIBJJkMkUTgNGtCiGmBhhzZeYqCI6WlgdxcYqiIkRExkVQ1S0iBiRBJFY6uQkSmWxRItFhEdGCLmwyEhCw8IICw9n2vRpFBQVCnZ7WSwxYjEyeTwyeRyKuAREYikicSxp6gxk8ngSE5PJzc3nb397n4/++TGrV6/h7Nnz1Nc30GPrp6W1zZm5OXT4GJ988hl/+9t7fLdsBRs3beH4iVNs2ryVN//yNu9/8A/efe8DLJlZ5ObmsXjxEuofPeLZ8xf8/OuvWG19TtKFtWeAgRHBZdfTP4C1t88pYo5HR6eV5pY2KiqqqK29T2VlNZs3b0OvN7Js2QrKyyu4ayfYO4LjLa3tNDW3OatzGhpbuX6jnHv36+3Fo1ba2rrt8OkG5yTSbbXRbeujrVOwkXc7/w49Tlt5Z6eN9q4eJ8vQAXG29Q1iGxzm7v06Tp0+S1X1PdraO+y5wV6ev/iJZy9eOLNZDrdgj83GjRs3uHT5Mg2Nzc4Kl9defwOzxUxGejqz58yh7kH978L3YwwNjwr0mZ4+2ruFabB/cJCB4UEB8zU6Kty9+noFd+LQkB0aLNyIOrt7uXDpKrfuVNHQ3EZTSwedjg6w7l7aOrrp6Oi2d+l10tVlo6m1k6qaWq5dv0lV9V1u3LxN2cXL1D2odzIMHdzEBw8f2afbMkoPHubwkaOcPHWa/ftLWbN2HfPnL+D779ewb99+rly55jRn1Np73q5eu8Gx4ycpPXiYo8dOcKHsEhWV1dQ9qKf+0WMePHxEY1Mrbe3df/h3cATEu2w2unt76RsaYmB4+A8iduXGGSzqJPSpyaTEK9ClJmFOTyPHkEGBxYA5Q40+NZmCTBNGdTK6ZBX65CTM2lQKTFry9BkYUpKIl0pISVCRkiBMYjKxCKlIhCg6BlFUNJGhYYRPCSbUNxB/dy+8xrvhNc4Vz5dd8HhpIp4vu+D1kis+E9yYPM4Fz5cm4vUnN7xecsXjT8Lta9KfxuH9sgveL03E80/j8baLks9Ed7zHCzcvP3uo2WeCm+BQHO/uFDkHT9H9v8fj8dJEvMcLk5qfqye+E4V8me8Ed4LdPYgN8Wfdd//k2UAF/xmr4EnPKcZ6TjHQdpz2B/sY6bnEiyfVPH96l2dj1fTbrjNsu8m/n97nxXAVYz032L78XySGhyH2CyXcx58pnp74u3nj5+IjkETchWd/N297ONsDrwnu+Lh64efuja+7N4Ge/oT7hRLiE4yfhx8hfsHEBEegjJGSJI9DFZeAXCxGGSslRSHHlJZKpjaNPIOGPJ2WaTkWijINlGQaKLaL2LSsTEosJoosJgosRuGWqdNQkmmhyGwk36Qj36CjyGSk0GRkdmE+pgw1mfoM8kx6Ci1G5hTkMrcoj7kzp9PY1SVMYp09fXR0/P9kvWd0nPW59nvOu8FWG/XubnVpei+aUe+SbclyNzYtYAgtBLLz7pKd7CQ7badCAml0cMEUY2NwwbgX9d41fUbNDbeQnHXe3/nwf+bB7PNhlrGRx8Ks9Vxz3/d1/S4PH3zwAX/66yv87qU/sn3HA6xds5ZnnnmW3/3uRV599XVOnRaH5NGxCd5//wB/+MMf+O53v8tHH33ElavXGBuf4sTnp+R69e7uXva9+x5PPvk0paVl/OIXv2Jmdp4PP/qIrdu3YzJbUCpVqDVaioqL0er0aDQaXC6XyJO1tbFjxw7a29tlW3p9fT3l5eU0NzfT2NiIUqlEq9XKK7zKykp5pVhXV0dTczMbN29m+307ePgbj7D9vh2sXbsOu92Bw1Eqd4Ap1eIWF4Hyms1mSkqU2G12idhRTE5eHlq9npWrV8vTW8TJuDo356tJrCCf1bk5aPU6Nm3eRH19Pfn5+eQXFFBYJCj4RcXF5BcUoFQLcVNrtdTU1rJm7Vq+9eyz/OjHP2b/e+9x5OgxhkcEnSPSCTYyNsZvX3iBtvZ21q9vZ826Nto3bKK2roHGphY0WgOlzjKMJjP2Ugff+4/vceToUdwet2zHD8/MEQyKAtLwzAKh2XmCc3P4wzP4w2E8Hj8+f0g8aD1BaeXoYWBgiKHBIYaGhtm3712am1t4/fU3CAQCuN1eqf7GLwfMIwT1abePzq5ePvjwIz4/eUYqMhXrSrfXjzcQZsrtk+nyEU7ilNsrft0bYMrjY9rrx+0LMOX2Cs7mzDzB8Lyo0vGG8AdnCS9c4cz5c+zb/y6XOrtEHmwmxPzlOa59cYNr17+Qgb8Rx6A/4Of8uXNcutTBmCTC731wgK3btrNt2zbKylw8++xzjI5NymT5UHiO8Mws4ZkZ3P4g074gXgkIHJ69i4s4G5bIHPPynSzC/5yc8tA/IKaZabePCbeXCbeXaV+ASY+PMYkFOj4xJfii3qCE/nLT29fPhYsdnD5zjhOfn6Knt1/Gp0WQWRF817nzF3n/gwO89957vP/++7zxxuv84aWXeP2Ntzj08aecv3CJ4bEJBkfG5ExXR2c3hz4+zPvvf8CRo8f5/KRwIkYmtb7+Qbq6exkZmxT1SQFRoyTHNbxBvMEgvlCQwEyY2YX/IWKfH2JtVRl1ZaU4zUYq7Taq7FYaK8poqqmkttxFuVWIXKlRj1mtlNqbTdSU2mhwlVJmMWHR67CbLNgMZvRqJSUF+WiKiynMyWVF1lLS4hNJiVGQFq0gIyaB1GghTJFXWkw8qYvj5SkqPTqB9KhE0qMTSY1WkBqtIGlRDCmLYsiMiicjJp60aAVpMfGkxybIIhYhdqTFxAuBixUClx4rnIxCDGNJjVbI4pYZl0SmJHYZsfEsi09iRVIyDk0Jb/3xh1wLHuFG6DBX/Afwje5mangvN69d4s6dIa7f6Of27X5u3+jBN/EJs57PuDl/nnnPUT5+++c4SwoozFxFbuZyliansCQxnfTYVLITMlialEl2QjrZCeksSUxlSVI6KTEJpEQnkRyVSFpsClnxGSxLzmZV+nKyEzNZmryE3OxV6AtVaAuUqIqV6FQq7CYzpUYz5TY7DVXltNbX0lpbw4amRjY017F1bRMbG2ppratmbXUVzRVlrKutprWxjhqnXa5saa4oo72hXmouqGJ9fS07N6ynrqKUphoRgm+prmTbuhZ2tq9j57YtjPl8QsQmPX6mptx89tkJ9uzbz+vv7OEbjz5GfX0Dzz33HV566Y/s3r2X3RKxemraQ0dnN2+++Rb/8i//yl//+iofHTzEH15+mV2PP865Cxfo6Ori1ddf5+mnn2bz5i38+7/9O4c+/phvP/88pS6ngOOqVVgtFpRqJXqTEY1Og0ajwWQy0dTUxK5du2hpaaGlpYWamhp51ehwONi4cSMVFRWyAaS2tla2rNfX17NhwwZaW1vZvHkzW7dv45Fdj7Lj/p3s2LGDTRs3YjIZKSwslI0WSrUKg9GAxWKRQ8k6nQ6Xy0VhobiDFSuLpY4wAf5VadTynSw3P0/OkkVC0ctXrqC8vJwdO3ZQXl6OUimoH3qjQRLAQgqKCuRgtNVuY8PmjXzr28/yk5/9lD+8/Ad2793DyOgYl69c4+atO9z58u/MzM3w8p9epqauFqvVhsViFU5LtRqNRovBYESt0eAoLWVd6zre2bOb0YlxguEQl69e4catm8zMLeANSId4T0DAl/1BvIEAHp+f6WmvXOYo8Es+MWkPj9DZ3cmljku8u/9ddj22iz//5c+MTYwTmplhQaKuRIwLU9Me+geGGJKKLc9fuCRBn7tlNua0N8CEx8+0JyCt0/zSStLH+JSbSY+XCY+H8Wk3bn+AaZ+fsalpfMEwofCCKFH1h3H7QwTD84RnL3Pk+DEOHT4kQYpDzC3McePWF9y8dZvLV69+RcmQpjGf38fFixfo6umV60v+8tdX2bx5C+vXr6e5uZm33t4tUU1Cd9HZZ6V1pHRL9AWYmvIIg4eEX5uZm5WcirOyC9Hj9TM4NMrpM+fke6Y/EGLS62Nsappxt5uBkXEudfQwMjoucSMFC3TaGxQ3RmnaHRoelaHJXzU7TMuYtZHRcTo6u4W7cf9+Dh48yIcffsjhTz6Rtytj46JYc3xaNJpHwMFdXV2cO3uWzq5uunv66eru5eKlTi5e6uTCRXEnG3d7pRaDkBzb8ATCeCQcXCAUJhgKMzv/9ZvYsRMHqXNYqXU6qC8ro8Jqo9JmpbHCxZqGGuoqy6l2luE0W3BZTDgMOsptFspsViptNupdpQIvZdJhNmhxWc0YtSpK8vMpysllVeYS0mITSJGEKD1KQWaUgvRoBekxQrRSo+JIWRxL6mIxHaXHKEhdrCA9OpHMOGHSSI1WkBoVJyYw6fenRsWReG+0uH/FJZAluxLFKlHc0BLJiBGTWVqMWCNG1orpkhkkI1ZMgBFTyLLEZDLi4snNWsGaahMH3vkPbs98RmhkL96h15n1HuLq/Flu3R7k5u0hbt3s4/+5M8CtyxfwjB0gPP0pgdGDXDj8F9a5zBRmLyc3aykrUtNZmphJVnw6SxLSWZKYTlZ8Ktnx6QJSnJxOuiKZ1Ngk0mNTSI1KJj0mhcy4VJanLCE7IZOshEyWpSxBnVeMWaXHrDNh1Oow6QxYdGacNgcVTgeNleWsqapiXV0N6xvr2NzcwNaWBtZVl9NWL+j2rXU1bGhppKHCxbraara3rmW9NKG11tWwpqqCtvpqtra20FxbxrqGGpqrK6m0W9i2rpntrS08uGM7436/ELGxKQ/j45McP36csxcv8vnZ8zz9zLdpbGjkpz8RENDvfvdf+MYjj7Jn77tMTLkZn5pm9559lJdXUlKi5jv//M/UNdRhNJtwOEspr6zA7rBTUVFBY2MjVdXV5BcWsHL1KpQqNcVKFUqVBqPRjFZnQKlSo1Rr0Ov1ctfWhg0baGxsxG6343AIC71arUalUtHc3MxDDz1ETU2NvE6MVEo0NDTQ1tbGmjVrWLduHWulSeWBBx/mG488ypo169DrjRiMJnQGPVq9WCtGbmElJSUYjSbMZitNTS1otXoKi4opKi5hdW4eOr2BElWJjJaKkDkKi4u+ZsMvLCkmPz8fq9XKzp07sdsd6A0m9AYjRpMZlVqDRqunuERMo3ZHKVu2bKOmto7t9+3gqaef4f0PPmR8YorwzJz0gJrg1OlTfOPRR9DotGg0GowGA0ajgeLiIvH34HTK7seHHnqIjw4dZMo9zcKVy1y/8QW37tzm8tXrTPuC8svrCzAiORGHR0bpGxyQAbeRh/b8whWmpj30DQzS09vH5ydP8V8/+Rl/eOmP9PYPMO3xMDu/wNVrX7BwWZDMh0fGiPTVCWejh5HRCXr7hhifcMuW8slp39fWlx5vULgkpYklKEUBAqFZ3N6AKLb0hwhJYF6vZKwIhOcIzyxw+sxZ+gcHpXxYiGtfXJNFbOHyFZlbGBGa8EyY/v5+BoYE33Ficpq9e/fyq1/9mh/96EesWbOGP/35L9L365Ut+sL16BUMz4DUrDwpiCILV67KWbDw3IzM5RSE9yAXLnawe8+79PQNijWcP8S0T+C6+odG6ejp5/TZC/T2Dsjg32m3j0m3X0yoEisyQvaPMEAjk9ioNJUNDomw9pmz5yWL/Wvs2bOHPXv2cuCjj7lwsYMLFzvo6x9kaGRM/v3DI2MMDAzR2ycwY5Falz4pt9fXPySJq/j/On3XzdLjC8oORZ8/RDA4S/h/3MQ+P3WI5jIH1Q4bdS4XVXYHNaUO6spdNNZWUl3uotJVhstmp8xmwWHU4dDrqXaWU262UWW347QasZl12C16nDYTZp2GglWrWJqcKjsH02MSyFYkkR2bSGbMV2vD9MhEFS0msdSoWFIWR5MaFUdGTCJpUXGkxypIj00gTRLBjMVxZMTEk7I4Vhaxu6evlKg40mPiRfg5LlW8jySad0+AqdEKMb1Jr+x4cZPLTkgmXZHI0pQUlKuXsH2tnRMf/Irw6HtcC3zM1ZnPuDJ7lptf9PLlnWG+vD3AP+4M8OXNLhbCn+GfPExw7CAj53bzxNY1FC/JJi87m5UpQriyEzNZkpgu7nAJGSyJzyA9RhLhuCTS4pLIik8nPTqZ9Ohk0qISxNclZbEkKZushAyWpy5BlVOIQaXDoNbiMNuwGmyYdUZsJiMWrYraUodAh1VX0l5fw/Y1TbTXVbCppYFNLcJe395Uz7raatbWVLG+oY51tdWsl3KBbfW1tDVUs3ltI+uba2lrrKG9uYFal0MgrdY08tDO+xgP+IU7cWRimomJSY4cOcKhTz7lrT3v8uxz36GtrY1f//q3/PKXv2LXrl00NTXzs5//Qlidpz08+dQzrM7J49Fdj+P2eGlsbMBsFnzAyENUp9OhkiYQpVpJflEhxSUqNFo9+fmFFBWVkJtXSIlKg0ajQ6VSydOV3W5n69at1NXVUVQkwstWqxWr1UJNdTUPPPAAjQ0N6HRa9Ho9FouFigqRE9u+XayBtmzZwsZNW+SOrkcffZzHHnuClpZ1mC1WuVJFrdVQVFzEqlWrWL1qFStWrMRgMPHQQ9+grq6R/PxCCguLKSwsIa9AcihKd7FI5Up+YYE01Yl8mVavQ61WU1RURGNjI5s2bUZvMKHW6NEbTGi0eixWOwajBa3OiF5vpMxVgcPhpKmphcce+yZvvfUOx4+f4PiJk/zmty/w7Lefp3V9O3UN9V+jgFitlq/9ven1eoxGEw899DAXLlxibn6BK1evcePmbf725T+4fuM2bn+IaclR5g+GmZr2cOLEKXHwf+M13t79DmfPX8DnDzA7LxBJvkAAt1tMS909ffzmty/w69/8jvMXOugfGGByekowG2fn8Xj98kpxfNItJi0pyzXl9uO+694WEYYIw9EbnMEXmsMXmCEYnGNmRlSghMLzX7vXTbv9+ENzeKXA9sz8VUKhOc6eO8/Q8AhenxDgy1cvMzM/y8JlwS8MhkNyFUpExMbGRhkcHmXK62dy2s3o6AgTE+NcuHCef/7uP/PBgQMykNrt8clW/6GhUWnim8UfnmNk0s2E28v8wgKhcBBfMEBwdo7w/IJMdnd7fHR193LsxCn6hkbF/wdfkGlPgLEJN719w/QPj3HqzHk+O3GSCxc7xOpudILh8WnGJ6cZlyDWkZaGr/rDRAvAmBQGP3nqDOcvXOLipU6OHD3G2+/sZvfefbz++pu89tpr7N+/nz179nDgo4N8euQYp06LDJj48DEsrzvd0qQcMdpMu4U71OsVt9WIqeOrjjMRFZiaEsBi//+w2J88c5gam4Fyi4m6Mhe1zjKq7DYaKsupqymnuqKMqrJyKkqdlNmtlNssOE1GKksdVNntVJfaqasqw+kwYzZosRq02Aw6lDm5ZCoSSI2KI01a3WXGJZEeo5AnoK8ETCH9cwLpMQpSFkeRFh0nTWmxpEbFiCkqKo60xXFkRink9WFKlIKMmCQyY5NlSkdalFhHZkq/nh6deNeUFy/f0uSVY1wi2fHJ8iS2NFGgrNLjYlmWnIwuZzU721wMd7zDzYUzLMycYiF0hqtzl/jy5iBf3hrgb7cH+fLOILeudTDnP05w7H1CQ+/z/ae2UZCeSm5GNsuT08iKT5EFbHlyJkviM1kan0lWbDJZimQyFImkKxLJik8hIyZZrFQXx5MRm0ymIo3M+HTSFWksS84mN2sFVq0BvVKNQaXDaS3DYXZgMxops5mpc5XSUFVOY1U562oq2L62gS0ttWxsrqW1oYaWmkraGmpZV1PFmqpKtqxtob2pno1N9axvqKGtoZptbc3s2NjKpnWNbGipp7WxjpYaQfV4YGMbjzx0P5OBgDB2jE97mXJ7OX32LG++s5ujJz5nz753eeyxx/n5z/+bH/zgP3nmmWfYsGEDa1tb+fDAQf7w8p/QG4yYLVZ++atf86//9u84HKVYLFZMJjPFJYLqbnc4hFnCasVkNlNYLILEuXkFqNRadDoDJUo1KrUOpVKNyWSiqKiYwsJCzGYLNTU1bNu2jcrKSnJz8zAajdTX17N27Truu28HTU3NEvqpBJ1OR0NDA1u3bmXHjh089thjPPDgA2zctIXGphba1m9g7bo2duy4n/XrN+AqK6fU5URn0MvB5lWrVpGbm0tRURFlZeW0ta1ny5Zt6PVGiotL0Gi0LF+xkpWrV1FUUozRbJINHlq9Dq1ej8FkQqsXhA6NRovJaMJstvDggw/x6K7HMZosqDVa1GotBqMJV1kFJrMFtVqLXm/EYrHR1NTCb37zO/7yl1f4619flVe5585f5NMjx3nr7d3sevxxtFoxjTmdTsxmM0ajCb3egFarQ6lU8cQTT9HR2c3snJiQbty6zZd//wc3bt3GFxSHd2HkEESF0bEpXn/jTX72i5/zwosvcujwYbx+PzOzc/iDQXk9ODo2wcDgMC+9/Cf+8NIf6ezqYWhklMGRYaY9bhEi9viYnBZrsJGxCcanPUy6fUx5/PJrwu1lYsqNx+OT8VBeXwi3L8TEtF+szjwBvP6wmL4CYYKhOUGUn/KIfFholuDsPIGZeWbmrjA6Jm6z/QNDTE55Cc3MEQiG8Pj8Eh/Shz8oXIuCqjFHIBikv7+fvsEhJj0+ptweJienmJ6ewuPxcPHiJcYnJwjNzDA3H7HIB5j2eHn5j3/hRz/+CX39gwTCc2K69QZEl1YgiMfnF83YM4JTGSnUvHipk1NnL9A/PCbWuu5IsauH4eEJBkfG6e0f4uTJ0xw8dJi9e9/l6LETdHX3MzA4IlXPeL7W0jA8Mi6FjUfkcPjHhz/l+Gefc/rMOU6dPssnnx7lc6m77fSZ05w8dYrPPv+cw4c/4cMPP+TQx5+IlW9nN919g/QOjDA6Nik7JyP1N14p3B0xcQSkoHwwNHcX+d/LtFtkGEMzXxexEycOUmszUe9yUudyUWG1U26xUF/uoqaqjDKnDafNjsNswWk1U+Vy4LKacNlNVDislFoMOCxG7BYTBq0Gs1qDvriI1ZlZpEbFkiat/SKrw/QYYejIkCaxDCmknBolVoiRSSwtOo7kRbHiPWLE5JQs3cTSF8eRGStWhMmLYqSVYZIQwVghYhnRiWREJ5IVl0x6jPgz0mMSSIuOJ2VxHCkxCSQvlu5xssgKM8iyhDSWxKeSHZ/EkoRkshXJFC/P5vknNzIfPsNM4CTzoQvM+M/yxZUu7tzo5c6tIf7x5Rhf3hrg+vw5QpPv4x94h19/7xtoV64gN2MJy5LSyFSkkKlIFRNZfDrZikyWJmSzNCGdLIXgPKbEKMhQJJEWnUjaYgXpUfGkRsWTHptMhiKV1FhRM5OdkEb+0pWY1XqsBgsOswOntZQKu4MKh5W6MictNRWsratibXU5m5tq2LY2IlC1tNRU0lJdIdaKzQ1sbW1hfUMt6+ur2bymkR3t69i5oZXt69dQ57LTUlPB+uYGWhtqaaut4uHNG3jkwfuZDEoiJj71ztDV08e7+99ncHiYvoF+Dh46xDvv7OGHP/wxzz//z6xd20pdXQNNTWuora2nzFVGVXU1VrtVaho2YTJbUWt0qNRazBYbRpMFk9mKyWzFIK0ONVo9RcWCjFFcokKl1lJYVEJRsRKzxYZaI/796pw8TCYLTU0t7NhxPw6Hk+JiJTqdAVdZBU3Na6iprSc3L5+cvFzUGjUV5eVs3ryZhx9+mPt27mDTli3ct+N+NmzcTH1DExWV1bS0rGXt2laqq2uk21Qxq3JWs2zFcpmXWFhchMvloqGhgR07dlBfX49Op0Or1ZKXlyfDgXPz88jNz0Oj06LV61Ab0qIWAAAgAElEQVRpNKjUWgoiU1t+IUXFSuE+tNrZtWsX9fX1Mqk+sr4UJZlOKiurqaysZufOB3jggYf43//7X/nhj37ED374nxw4eEj0enl8BEMCEfbEk09TXl6J01mGXm9EpdJgsdgoL6/EanPwrWefo7unTxKwm9y8fYu//f1Lbt25RTAcIhgO4g8GCIZD0oQSprdvgLfe3s1LL/+J7p4+YQcPzODxClddhBI/MTnNm2+9w1tv72Z4ZAy318+k14dHuoW5vR48Pg8jYyP09Pcx7XUzMTXJyKhw/01NuZmc9jAx7ZEt2rJ9PmKr9wVx+4MCi+UPibvX7ALuQJCJ6WlC4a8qTWZmZ/F4A4yOT9M/MEJ3zwDjE9OEZ+YJhmal6cEnTxCzc8JhGMly9fT20TMwJLspxfchHsBTUx4m3W5CUpllxBCycOUyr735BjX1tfz2hd/hDwSFePmEAcMXmsUX+KogcmJyWg5Vn7/QwflLXQxJDs7JSa/UFDDJ8MgEA4Mj8nrw+PET/PSnP+fHP/4JR44co6d3gOHRCabdPhnt9FVP2qBAfE1MMTg0Ilvqz1+4xIWLHZw4cVK0qp8+w5kLF+no6aWrf4BLHV10dfdy9twFPj95mo7OboZHxpiccjM6JtoLOjq7Zeu+6N2T3KQSw/LuJuq5edFiHeFEXr1+7evrxM8OUqbXUWsrpd5RTqXNTrnZQlVZOXVVFbjsViqcDmwmA06bBZfdit1swFVqo9RmwWowYDWZsFutmLV6rBotRlUJS5NTSbo3hrSoWFIWLSJ50SKSF0WTsiiB5HsU0rSUJL0SSIuKJ/neaFIWxwpxk9aQKVFxYpUYk0h6jIK06DjSohJIXRxPyqJYUhZFi7tZTBLp0Yl3CZqY8ISVXkxmqYtFeDp5cTzJixNIuldBWpT0NXGJpMUlkB6dyFJFGksVaWTExpOlSCQjLpmlSWmo81fw0bt/4PrlTuZDF5kNnGc2eIrbNzr58lYff789wpd3hrn9RR/zgWN4Bt7iTz97CmtRPqvSMwVNRJFGliKd7Pg0suJTyVKkkxGXRlpsEllxKWKqjE8RBo/F4qaXFp1IakwiyVEKUmMTWZqcKb6nRGHR1xdqserMuKx2HCYTLpOJqlIbjeUuWspLWV9bQVttBevra9jU2EB7fR2bmptobaiV6B41tDfXsnldA5vXNApgcE0162qqaKsTdI+msjLWVFextraa9oZatrU0srmpgQeldeLfgf8rEJ7F6w/y69/8jk1btvHAgw/yk//6Cb09vZw8eZpf/OKXPP30t7DbSqmoqKKqsoaysgqcpU6xxrNZMVksGIxmSpRqNFo9ao2OomIlBqMFq80hBExroLBI2MxzcvNZtTpX5K4KS8jJzadEqZbFLSdXTGtmsxWXq5yKiiq2b9+B3V5KXl4BhUUltLdvYn37JpJT0sjIyiQnNweLxcKaNWvYtm0bO+7fydbt2/jmE0+z8/4H2bBxM5WV1djtpbhcFZSVVaDSqsnJz6WgqJDVuTksX7mCnLxc8vLzMZtMtK5r5f777+ehhx7CZrPJdA6dQc/ylStYlbMarV6HRqelqKQYpUrQPnJyC1CqNGh1BkpK1PLdq7S0lIcffhir1YrJZEKpVFJUVMiqVavRavUYjWY0Gj0ajR6lSkNubgFNzS389Oc/Y/977/PRwY/58MBBhkfGmHZ7+ejgxzz/ne/icDjR6404HE6qq2tZ376RzVu28d+//DXdPX1cuXqdG7dEZcuX//g7N27dJDQTJhgOEQqH5F6rucvz+Px+urp7OXToE6msVJDtQ6F5ZmcvMz3tZWh4jInJaY4e+4x3978vHmoTU4xJcOCTp87w/ocf8sprr7H33b3se28/7x84wMeHD7N77z7e2b2Xg4cOc6mrW4jYpAdvZOqS1lF+/4wIZIdELYkvMEMgNEd47jKB8Aw+f0AWsbmFeXF7mpnj6rWb+ANh+gcG5Y44YabwSQ/bEIHgHLNzosQyUs0yODjC8Mi4jKYaGZ2gq7tXspGPM+l2y47Gy1evyCWX3oCfve++y559+xgZHRfv5w8KEv3MPP5gmGBohrn5y5w9d4G//PVVPj1yjAsXOxganRBrXbefwaExxsanJSail+GRcUbHxpmYmOKzEyf57W9f4C9/eYUuSVwi8O2x8Qn558OSu7C3b0BiF04JruLR43R29TA4NMLRY5/x6adHOXXmLOcvdXCps5tO6b+zt0/cQru6Bf5raHhULiPtHxiSc2KR9xTUlU66e/rEBxmPj7n5y1y99gXXv7jJteuiUeHaF9e4fuOLr7sTj31IuVFPk7OcpvIq6svLcRnMlJc6qamsxGW347CYsZmMlDnsmPU6nDYL5WVOHBYLdrOFUpsDk8GIUaNDX1SCTashJ2sJSffGkPh/30vKPfeSfM+9pCyKJvneOJLuiSF5USxp0cI9mBWfREasWC1G6lIy7jZixMSLwHOMgrSYOFKj40mPEa7D1KgYsaaMTiBlkYKURQqS7okVk518+xL3tczYFLLjU0mLSSQlOpGUxQrSouLJiBE3taxEcRNbpkhliSKVzLgEQf5IEGvAVRkprG9yMtT9CV8sDDIXuMBs4DRX58/ztxv9QsRuD/O3m4Ncnz1NcHQfr/36WewlBeRmLZGqWe4SsPhUliVnk6kQrsTs+FSWJKSRnZQmi1haVIIQsegEkqPjSY9PISs+VUxmMUlkKdLJX5aDvkSD02LDYTRh02opM5updTios1lZX1NFo8vB2poq2mrraK2pob2pjk1rmmiurqCxskwEoJtqaKp0UeOwU+Ow01DmFMWZFWXUOQWXsc5pF1PYxvVsbm5k+9YtjPp80iTm8zPt9vD+Bwf47//+FW1t7Tz88CP853/+iLfefpvf/O53KNVqtt+3g9+98AIms1mIlsGA3qDHaDai0emwWO2oNTq0Oj1qjZbc/HzUWi06g4ESpYq8ggIKi4vRGQwYTSbyCwspKCykqKSEgqIi+d8VFgk7u1qjwW6343KVUVVVzdq169i2bTt1dfVkL1mKyWKhrb2d3Px8VqxaKegYJSVUVlbywAMPsOvxx3j0sV20trWx4/77Wdvaypq1a7FaBb/Q4XAIq3thvkzAj0B78wsLKCgswOlysnHTJh7+xsOsa21FbzSgUqvIl0SvWEJJiR+LJGiwIJCUqFTojUZKVCqJClJEfkEBa9et44EHH0CtUVNcUoJWJyDG+YWFqLVaipVKlGo1KrWa3Px8ioqL+eGPf8SBg4f46c9+wcFDh6WczjAHDx3mlVdfw2KxYjZb5DVia2sbDz/yKH/801/p7Ophbv4yt+7c5s6Xf+Nvf/+Sq9evfa3X6qt24yv4g0Emptz0DQ4xMDwiVoBuP4HwHMGZeUGz9wQYnZhicGSUju4eegcG6R0YpH9gmL379vP2O3t47fU3efH3L7F337vseXc/b7z1Dq+8+jovvfwnXn3tDc6eu8DgyCjTPkHTd/uCuL1B/CFB1feHZvFHurWCM4RnBOV9ZnZBEqaZu1qSxZ1rfuEyN2/dwesNMD4xxcLlq8wvXBHTkV/kuKa9frGCDM8RnlsgODPLlMdL3+Awo9J00T8wxMeHP2XP3nfZ9+57fPLJEcanplm4ek3c0GZnmL88z+UrV1i4eo0pt4/TZ84zNj4lV9dE1qOTEoDY5w/yxltv8sKLv+ezE6KaxuMP4gmIr+nrH5I+HAjOY8Rp2NnVw0cHP+bwJ0fo7umT3YM9vf1yeWhkShocGqF/QOS3hkfGZETYxUudos5mYpLPT5/hyPHPOC9Be3v7BujpEe8Tsc1HcmKR3rhIB1+kTLZ/YIgTn5/i+Gefc/TYZ5w+c46e3n7cHh+zc1+VfM4vXBadauEZ5ha+7k48cfxDqsx6Gp1Oah2l1LpclJttlFodlNnLcNlKsRhM6NUabCYjZr1OFFdazdjNZiwGA1azGZPRiEGtQZNfgHL1anEPWxRD8v9aTPI/LSJtURTpi2NIi1aQvCiGpEVi6opMXlmKpLsEK0F2EKZGK2SLfIYigbS4OFJjRJVKarSC5EVR4sYVpSB1kWQOWSyRPe56v2xFioADJ6RLIhZPWkyiJBLxZCoSyUpIFqIVl0x2bDLZikSWJqaQqRB3rNzsLEpWLeWJh7cw4+vi+kIP8+HzXJ69wJ0vBvj7rWHu3Bjkzo0+bl+9xOzUR+x9+V8p0xaRm5klbmJxyWTEJUsUkkRJxFJJjUkgM04IVFZCGqmxiSQvVkhmF2lNGiPoJSlRQtyS7okleVE8OVkrMJZoMKm12PR6HHoD5WYrlVYbtTY7a8rLaCxz0VDmpKWqktbaGlrrK1nfUEtLdSU1pXZaqipYW1NJucVEudlEvauUhjLhWmwsd1FhtdBUUU5rbQWbGmu4b20TrXXVrFu7lrFAQLgTPT4vb7z1Fn/845/5zW9+x3PPfYenn36W37/4B370Xz/m/gcf4LFvPs6nR4/Q1r6eEpWA22q1WnQ6HWqtGqVaLa8GtToDGr0WlUZFsVKQ4jW6rzJVeQV56I16yRShlOG4AvNUQomqhIKiQpmh2NjYSFNTI6WlDtauXcuuXbsodZZSWFxEdW0NJSolK1evInvJEjQaDZWVlWzfvp0tW7fwyGO72LRlE1u3b2Pz1s3yWrCsrEzY7CXA7+rcHFauXoVKoyYnL5dlK5azcvUq8gryMVsttG/cwIMPP0RjSxMWmxW1VsOqnNXy9yzuYTrMVoswdOg05OSJCU+4GItQazXkFYrV57b7tlNeWcHK1avILypEqRYBarVOfI3JYsZsNZOTJ3rN2trX8x/f/wHf+48f8OZb77D/vQ/49MgxDn/yKZ8e+RS7zYZOp0WlUlFSXEyps5RHHn2Uv/z1Nc6cPc/M7Dw3bt3kzpd/48t//J3LVy8TllZjd5c2Lly+SnBmVtDm3R68wRCeQJhpn1jp+cNzeAJh+UdPIMSl7h52v7uf02fPyw/XSE7J4xXEj5HxSUYnvsowebx+ZmbmCc7M4Q1JJH3JnBGYXSA4tyD+vNCMzBeMWPcFwkkUUMoVJ3PzBIIh5heucPPWHUIzM8zMznL1+nWuXb/OwhXRdB2emREiNjNPeP4K4fkrhObnmfB4GBwdY3BEZKr27H2XV159nTfffJsXX/w9r772GoPDIyxcuUYoPIvX5yc8OycCz5evEJ5dkFeikUZjry/AlEQw8Xj9fPLpUV74/Ysc++wz0XPm9uKRIgNTbo88CUUs8lPTgl0ZsbR3dHbLQtPZ1UNXdy+9fWINePTYZxz+5AgXL3XS2zcgt2PfHXoeHhljfNrN6OQUFzq7uCRNZhEDR8R5GBHBSGg6YhoR4fUJ2dAyNj4pd7ZFpjBxWw3LqC2PN8Cljm7Jyj/6dWPHZwdodFppKi+jqaKchooKahwuHCYbTmsZpRYnJq0Rk86ASadDr1Zh1Gqw20zYzUYcZhMmgw6rxYBBXYJRWUzR8uWkLo4j+Z9iSL03lrRF0aQtiiYj5isTR8TUETF+pEUrSFocK4tOZA2YuljcwtJjBbU+PU5QNtJiEkheHEvS4ighftJ0lhYt7m4ZsclkxiXLcOAl8aksS0ojQ7qLCWCwJGJRCaREKcSvxcaTHZ/E0rhkMqUgdaYiheUpWaxMyyQvewnaglxe/OX3uHllgCtzl/jichd3bvTw91uDfHlziFtfdHP7aieXPZ+y74//Sq1FzbKkZJYlCSKIEDExaa5IzSY7IZ1MRQrLkjPJTkwnPSGF1LgkWWQzYpJIj0kiVQp+Jy8S8YOke2JR/K/F5GQuw6rWY1JpsGi04iZms1Ftt9PkdFJfaqfaYaGurJTm6grW1lTR3ljHhqYGWqoqqHM6aCx3saa6knKzmXqni1q7gzVVlayrqaLBVUql1Uytw8bmlnp23beJbWuaqC9zsnnTJsYDIeFO9PkDfPOJp6isrKampo7vfe/7vPDC79nzzl7273+f06fP0tXdw09/+jMMBhN6vRGNRgSMlSqlcPgZjfItTK3RoVRp0Oj06PQGgZXSG1GpI+imYtQaHXqDEa3eQLFSmlSKS1CptSjVGgqLSiguUaLV6nG5ytm58wG2bNmG0WiiqamFRx99jNr6BvQGEwWFRWQvXcKKlSsoKS6hrEzgprZs28pj33ycnfc/yI6d99PUsoby8kocDnF7qqqqlu3wBUWFLFm2lFU5q1m+aiXFJcWUKJUolUry8/PR6fU0tzSzYcMGlEolJosZk8Usd4uptRoMJiMGkwmlSiCtInc+cRcT97Hi4mJUajXV1dU8+OCDaLVaioqKUGs05OUXkpdfQF5+AfkFRRQWFYsPBDo9BpMRu6OUf/nX7/Ht577DSy//iVdefZ2jxz7j7Lnz1NXWo9cbMBhMWK02jEYTTz71DPvf+0AOoN+6c0eexK5cuyr1XEnCMDPL/IIoRw2F5wRp/uRpxienxRHfHxbrseAs/uCscNmFZphbuML5i5f4819foaOzm9ExQY2X7yTS73X7g0x7vPh8AQLBWUHKl7BEfskMEJ5ZkE0BwfC8IOwHxK1udm5BdgbOzM4xMzfH/MICc/Pi/hIMzeD1Bpidm+fa9et3TZZX5R8FnUPk18IzC4RnLzMzd4XQzDzDI6OMjE3w+cnT7N//Pnv27OO9997jlVde5ec//zkv/v5Funv7CITCkrXdjdcXIBSeJRgW4h7pAZuZvYw/EJbIFSG8Pj8jo+OcPHWG3r5+Gfzr8welkHSAkbFJ+vqH6R8YoX9ghMGhMUZGRQloRJQ6u3vp6O6ls7ePgaERmRY/PDJG/8AQ585f5OSpM1zq6qG7V1Si9PcPMiiJ1PDYBBMeD75QmNHJKbp6+2Q6h8jyjdI/MER3Tx/9A0Nfs9pH/pyIqEU+pESE7e5gu4gbhPEHwky7fbK9//SZc19fJx59n+YyO03lZayrr6W+ooxqeykWnQmX1UlFaTkmnQmDzoBRp0dTokRbUoLNYsRmMmA1GjBLImbUqdAU5JKbmU3qYgVpixSk3BNN2mJxG8uITZSIGsIOf/fKMPHeWBLuifpKvCRhE9NanBCcWAXZiYlkKBJJjYonaXEsiYsWkRYTJ01uiaTFJJEanSBcijGJ0i0tiYwYkQPLiAhknJj2MmOSSFucQGp0ApkKEZTOViSxLD6FbEWSoIHEJYnOsoQUVqcvRZWTT6m+hE8O/IVb1/qFueNmD3+7McCXtwa5cb2DO9e6uOo/zgev/oC2ShvLk1NZmijWmZmSgUMgr9JYkphBVnwKy5OzWJm+hMzkdJJi44UhJTqRzNhkefJKlVaMKYsUJN8rjDOr05egzSvCUKzErNbitFioLHXQUlVBU5mTUp0Gp0FLdamN5spy1lRXylNZndNBU7mY0hrKnJSbTNQ7ymgqK6O9vo7W2moaXKXUldppdJWypbmBne3r2NhUT5XdTuu6VsZ8ASFiE5Nunnn2OVrb2qmvb+Lpp5/hJz/5Cf/2b//G3r37uHbtCw4cOEh9fSNGoxmDwURJiRKzySRWYspiLDY7BqNZFjClSiNlokxYbaXo9CaJFi+QS1abA5u9FIPRLCGdxAN/1epcIYBavdz/ZbeXsn79Btra2rHbS1GpNOy8/0Ee3fU469s3YjCayMnLpbCoCI1GQ2lpKbU1Ndy3cweP7HqULVu3c9+O+9m8ZRvt7Ztobl5DXV0D9fWNaPU6VqxaSW5+HqtyVrMqZ7X885zVq1Eqlej1evLy8lAplbS1teF0OtHotFRWV6HRacUEpdWgM+hxOEuxWO2UKNVCtErUKFVadHojWo14n9zcXPR6Pffddx/t7e0UFxej1xtkQ4hKrSW/oIj8gmJ0epMsYiVKFe3tm2lsauGvr7zGb3/3Iu/s3se5cxf4xS9+SUvLWoqLVahUGlxlFTy663E+PXKMk6fO4PMH+eLGDVnEvrh5k1B4loXLV/EHQjJlfXbuMl5fkI7Objo6uiTYrnDMTU35GB2bxO32Mu320tc/yIWLHezdt599+96jf2CQvoF+RsfH5Qf9xJRXyqIFmHL78H4NSyQID/7QLOHwgvi5dH/z+4W1XghsWPr+5gmFZwmFZwiGg9IKcYZAMCyRPrwi+3V1gctXL3Pj1k2u37jO1evXmJ2fIzQr1qcR5JM/MEN4ZkGC8I4zPe3l+PETvP322+x+Zzd//OPL3L9zJ+3t7bz88kucOnOO4dEJ+WEfmT6mPX7GpjxM+wIydsnrE3cujzckmS+m8PmDd1WwhAkEBOVidNJDryRgQ8PjDI9MMDY+zZSEmzpz9jyXOrs539FJZ28f3QOD9EqTUr8kUAODw/T2DdDR2cPA8Cg9fQOiFPTseS5e7KC/f4iR8QmmvD751Rt5n+ERevsHZMNOJNvXPzAk58NGRse/lkUbGh6Vm7Yja8tIjm3a7WdyyiexLv1yR9vQ8NcnsRNHP6LJWUpdqciH1bgc1Ja6sButOMwWKp0ubGYLWrUGrUqNurgEbbESm9GMy+bAZjKjVavQaTVoVcUUr1pJXvZSkhfFkPhPMST+UzSpUbFkKsSUkxIVR+KiWNJiEslQJJMWI5kWFseTeE8USxNTyYxLJGVxLEn3RpN0b7SY2BbHkxodS3Z8EllxyaQuTiB5USzJUdGkxcaRtCiW1OgE0mLEpJOpSCF5sYLkqHiSFwlKSGacyIulRMWSGhNHuiKJ7LgUMqMTpfcXgpoZm0B2TAKZUv4sQ5FAukJBdrwwUyxNymBlegYbW6oZ6vmYm9e7uXmtm9vXB7l1vYcvrl3g1pVOFjzH+eC1H7C5vozVqZksTUyR7PtpZMQlkhoTR1Z8svRz8T2vTF9CdmomCdHxpEkmlYyYJNIkeskSRSopixQk/lMMSffEkBmXyMrUTPKXrMBQqKTUYKbMZqfK6aClppK11VU4dTpKdTqcRgO1DgdN5eU0lLloLHPRUlFGldXImqpymivLqbRaaSyrpN7ppLmijDXVZTSVl1LvtLOxsZ6ta5rZ1NLE5jUt1LrKWN/WzoRPWieOjk3y9NPfpmXNOmpq6/jWt57lpz/9KU8++STf+95/cPToMdra1mOxWNHpDCiVKvR6IyUlAmqr0WllM4dOb0Sj1VOiVGO1OTCZregNgotoNFkwW6zoDSYqKqtpa2unqqqG4mIl+QWFFBQWy3zCnNx8cV/T6mXL+aZNW1jX2oZWq8NuL2Xb9vt4/JtP0dyylvzCAoqKhTW/1Olk3bp1bN22lUcefYTt9+3kyaee5pFHd9G+YSOVldU0NTXT0CAalXUGPfmFBaxYtZJVOatZunwZS5cvY8WKFeIu57CjN4gQtlqtRqPTyqHuvIJ8zBYLDmcpNoedwuJi1BqtPEGaLVaMZgtKtYa8/Hy5f8xkMlFeXs7jjz9OVVUVy5Ytp6hEBMCLipXk5RWIILT0d6NUq9BotWh1esorqnj6mWdpal7D93/wQ44fP8GBAwd54omnyM8voLCwGKernB/+6L84/tnnnDt/kWAozBc3bnD7b2Ia+/s//kFv3wCfnTgpOefEQ108gIPSOiwo3XVEDmh0bIpLHd309g0wMjrBseMnePH3L/H+Bwfo7u6jb2CQrp4eJqemGR0Tt5MJtyjTHJ2YZnLaK4WUxZQiOsvCwjYfvPvPF1mxQGiW8IxoQZ5bmJes7TP4gwF5FRoIiU/9wdAsgUCIufl5rknt1rfu3Ob6jS+4fPWqfPsLz4rOLo8nIP8+4YgUa7/evj7273+XX//m1zQ0NFDqdPLtb3+bN994gw8/OkTvwDDDI+N09/RKWSohPAPDo0y6PUx7v3I2RvJSwpYuptNAMCw7Ff1SX9ngyAR9AyOMjglg8uSUAP+6PT7hLjxyjGMnTnKho5OLXd109w/QFeEbdvfT2dVLR2cPHZ299A+MMD7pZnh0jI7Obo4cOcb773/IkSPHuXCpk5GxcTkk3dXTx5kLF+kbGmZobFyexiLrw8gEJlaIU0xNC6zY5JQoHR0cGmV4RNBEInk1t8cvv8QUKkLhwZD4sPG1SeyTD6k2m6myWqkqFW3M5WYzDpMJi86Ay+rAbrHJIlZSUEhJfiEmnRmbyYFBrUen1qJRKinIWU3BihWsTMskZbEwWKQsipUs9gmkxsSTFBVH0uI4kqIUJMfEkxKTQGpsEhmKFJIiweW4JHnVmBoVR3p0PKmLFNI0J4wY6dGJpCyKmDdiSLw3hrRoMY1lxCWRFR8RMQWpUfGkRSnk90yJiiElOoaMuEQy45JJvTeOjLuELC1aQUZUvGzjT49VkKGIJz06nozYJFakZrMkMYPlqSk898R2wt5z3LzSze1r/dy61sWNaxe4OnuOOfcx9v3pe2ysdZKTlsHShGSWxKeQrUgV1TJRMVIwW+I8xiWTlZhGRlIaKbEiV5e6WOTgsuKSSY+KJyM6kcT/FS3dw+JIuieazLhEcrOWoc4pwFiixqIzUGoy4zKbqHOWYVGqMZWosOsNlJksVNscNEg3smqbhVqHhXXV5TRVlOIy6Kmy2qh3OmmqKKOxwkVLVTk1Dist1RW0N9bR1lBLe2M99a4y1rdtYMIriVhnZzdPPPEUba3tNDU3s3X7Nr79/HPsuH8nmzdv5tlnn6W6uhqz2YzBYJADyTq9EbVWj8FopqhIKU9gRpMZlUotjB96vdywHKlY0ev1tLS0cN992ykrK6OgoID8fFFpotUZUGt0rM7Jo0SpxmS2YrHaKa+ooql5DY88uoumpka0Wg1Ol5MHH/oG6zdsJDsri5WrVpKTn4tSraKyuooHH3yQZ555hh07drBjxw42btxIc3Mzzc3NuFwuHKWOr1E3li5fRn5hAatzc8jJyyW/UCChVBo1JouZiqpK6hsbMJiMspkjv7AAu8NOY2MjLpcLrVbL6tWrKSwsFA5EixmNXivT8lfn5FBSUoJWq8Vut7Nl82a+9ey3ROeYJF5KpRqNRofBYKKoqKtBsHIAACAASURBVETk7iTGY1lFOU1NLTQ0NFFTU8emTZt59dVXOXz4MO+88w41NTWyQP7iF/8tW6VD4dmvTWL/7//5PwwMDVJTW8ehjz+RHHphPN7Q/w/kevfDeGx8muGRrzJDo2NTMvx1bMrDxJQXjycoE+c93iCT04IBODE5Ld9MImLlkaC5/oDIqYlqFbFeDIWFSMnNx/MS/WJ2Rs53hWZC+AJBZmZFiPjK1etcvfYFV69f5+at21y5dv1rt7TIfS1iDQ8Ew/JqbGraw8DQECdPn2T3vn08+fS3ePX1N/j85Oe88cbrHPr4E0Ynp2TLeWQaO3v2PCdPnaF/YAiP14/HG5BI9GEpl+aXp5gIF3La7ZVXcSMj44yMTDA6JlyJYpIRjsCh4VE+O3FSUOTPnuP0+Qt09fVz4OABvv/97/P6a6/T0dlNV3evJCgept0+hkfGuNTRxenTZ/n006Mc/uQInx45xrnzFwXFY3CYc+cvyhmy8xcu0dEpPqD09Q/KQjYorS3HJ9yMT4gohNsTEKWdkx7pw0hYpuxHbnk+6SYYyf9Fps//abFfU+ai2mal0mHDZTNRYTdT4bBi0xqxGSzYzXb0Wj2qEiXq4hJ0ShVGoxmb1Y5Jr0evUqFXlqAszKMoZzUr05aI+82iOLJiE0hdLB648h1rUQwJ90aRFBVLclQcqbHxpEhsxKRFMSTeGy33g0XwUqnRAhYcaWdOjYoj+d5Y6WEu8mPJi6JJvGcxifdEidtbtELQ7qMVpNwbQ5okqOIGF0d6tCDjp0gwYRGKTpBf6dEiUJ0WHSfnzDJik8lOSCU9JoHlySloVi/nlRd/xK2rPdy8eolbVzu4efUCV+bOshA6wcE3f8G2pkryszJYlpBIVowAGGfGxpMeE0N6TJz03xNLpiKZtNhkMhNSpZyYgnRpgsyITSB5cQxJ98SSdI/4MXWRgpR74kiNSiAtNomc7BWUrC5AW6DEUKSmwmSj1u7CqtJhKFFj1uqxaQxUWhxUOxyUW82C1FJqpa7UQlOFnUqbkVq7nfrSUskMUkad00W9q4y6chcNlU42tNSycU0jTeUVbGjfxJg/ICz2R44c46knn6aleS2NTU1s2rKJJ59+ivaNG1izZg2NjY3U1dVhs9mEeOkEWUOnN4pJS29CpdZiNFlQqbUYjGbMZjN2u53q6mo5X6VUKikpEZ1hdXV1bNmyhdbWVgwGAyXFxRQVCVJ8bl4BObn5d93OzFhtDqqqa3n00cd4XAr5FhUVsWXrdta1tpGTk0N+QYEM862qqeb+Bx7gySef5Omnn+ahhx5ifdt6mpqaWL9+PW1tbej1YgJTqlXkFeTLxpOcvFyWLFvK6twcCooKWbFqJVq9DpPFjM1hp0SlpKikGJVGTVFJMXqdHqfTKZlFBIm/sKCQ/Px8kUOTRFJQQYrRSnzI+vp6DAYDDz38EBs3bSI3N5+C/CJWr8qlpESFUqmmqEiJ0WSWIcF2RylOVxnl5RXU1zfgsDt4/vnnuXTpEj09PXzjG99Aq9XS2trKD37wnxw9doLBoVFm5xa4cVPkxG7/7Q5/+8eXALz2+hs89/x3RZWO/yvxidjq3ZGXRI8PSl1jkVWcAAQL0saUROKI0ObdngBut2AiTnv9TExM4fX6CQZnJAbhjCRkwgAxNS0ekD5fmJnZy4QkPFMgFJQnr5m5WRauXOby1SsybcMfDBIKzzIzu8CVq9elr53h6vVrXL56Rbgww0IUx+6iXAjB8csPbUEWmWR4dITu/gEmJqeZnV1gcHCYd955mzNnz8mGhUhPWSg8y4cHDvLyy3/m2PET8sQlWqRDTLsDTE17GRuflAPJ/QNDsrs0wkUUDchBCYrsZXJKiP7o2ATdPeK+damzm4sdXXT39bNv3z7Ky1w89/xz8q0qcpcak4Lo5y9c4uy5C1y42CGvh8+dv0hXdy+dXT1cvNTJmbPnOXL0OHv37Wf3nn188ulRjh0/wbnzF+Vw/bnzF7nU0c2Fi5309Q/h9villezM/0fWe0fHWZ/r2idYZUZdI8ndljSa3vtoZtRlyZYruNEMBhsMJGBCAgkhQAo1EJKdZCdsiCFgDKZ3MO5NrpIsyZasXqaouRuS7G/v851znT9+7/tKzmatWZZcVIa15tbzPPd93YyNn5emSkFGiSdGlXZn+TmVTS7RWOJaY8f+L1lSFqI66Ke+vIzKcICI303E5yXsCVAZKiccCOO0O3HaHbhsdpwWKwG/n3AwiM/lxGuz4TAYMRVr0c8rZK5mOjnSKjA3WUWe5EoskFBRGgkXpUkRAiImrkyFLp+nyhQWfFUW+aniz6anCxZigVrKdqkylGlP/jialDSxxkxSkZuslgRLcBk1yWryktTkp6ZPZshU6cq6Ujgcxa1JmD1yFCGTGYwz0zQUqIQ1f2ZGNvNyNRQXaKgrc3Li0Hv882orVy8d47vLx7l44Qjnx/fyxdvPc9vyOoxzZjM/W2C3ZqRlMSM9kxnpGRSo05mVkc3MjGymp2vIT9MwPSOPWVka5mTnSzkxIXTi+8hAk5ShiJgmOQNNcgbZSWnMyMxjbt5MzEV6bMUGQnYvC8NVBKwuXGYrfqcLn9VOpS9AVSBIVWmQhRVl1IVLWRAKsKS6nEXlZTSUl7OorIwlVVUsqiinLlLG4qpqFlaUs6SqnOvrKlm+oIrFFZWsXrmGnliC/wb+18GDh7nnnvtYvvx6li5bzk233sy937+PW9bdSl1dnSifLC2lrKxM6ffyeDw43W4sVpvgHtodOF0ufIEAFpsNj9dLWXk5wdJSBcvkdLsEjsntIhyJsOL667n5lpvxBwOYzALCa7HZMFksON1unG43DpcLm92B1+9nYcMSNt1zL/fcs4nKykq0Wi0333Ir9QsbMBgMFGvFPctisxKKhFm3bh233XYbmx98kPs3P8Dtd6zn5ltu4YaVK1m1ZjUVlZU43S50Bj1z58+jRK/DarcJEr1Bj9EsAMFGswmn24U/GBDtziYjLo+b6toaPD4voXAYn89HOBzG7/cLUbZaxe3L68Vqt4kwttuFzW4nHA4TCoUIS/9uyZIlPPeb5ykrL8diteH2eiWji0U8H2aLVNUSxmgSTdCRiPgYwWCQRYsb+PjTT2huaWbzgw/i8/tZtLiBf/vDH2g8cozBoRiXLl/l6nffcenKZb79+3f8f//1X/zXf/9vvvvHP7nv+w/w5ta3BFF+KEb/YFTUgAxGGRwWOKSh2AjxUcEy7B+ISpPSObq6++k82yt+Uu+XXIjdfVKLcoxoNCGguMNRad0WZTguSOfx0QmiCcFCHBgepn8oxsCwROeIjxJLjBKNx4mPJBRM1FTyvAzXFavCCUbHhNV+YGiI0fFRLl6+qEQJxsaFPf9MRxcdnVLYemBIeaHu6x9UXHXxxAiJsXFlguvu7mH37r2cOdPB2Ng4Fy5eYuL8ec5fuMClK1c4euIEP/v54zz62OOcam1XTC2ymPX2Dij9XvK9SQb2dvX0KnBfGdbb2zdAT18/vf1CbNtPd9B2uoOTTS0cl2zxb27dykMPPcQHH37E4FCUs2e7Od1xlu6+flra2mmShEoWpI7OLsUMcmaKKeT0mU7a2s9w/EQTe/buVya2Xbv3sv/AIY4cPc6+/QfZuWsPX339Dbt27xXQX4XlOKzAkKdW0wwORZV15MDgsEL+v2YS2/cZi0J+akNBGirLqQwHCHvc+B0uIv4QlaEKyoIRXE4XXpcLp9WGzWCUTB1uvA4bXqsVh86AaX4J8/NmMSMjl+wkFTnJqeSlqJielsHMrBzy1OloVOmCXSj1gOWlppOXrCYvJZ3clEzFRi4CzdmT7jx1NnlTBCgvRUwguUkZaJLThGilpJMn2fdzU9LInpYq2fnTyE8R4OACaUU51RU5XcJRyaIoPme2JJqC+zgzPZc5WQXMTM8TIW51OjMzMpmdnYVutoYHN60hPnCIf3x7km8vneTyxRNcOreXz7f9mrV1ZRhnzWZ+Ti5z5NqYrGymp4nVZr46QwpV55GnzmV6Vp7Cm9SkZChOTk1KGtnT1GRfJx5iKhOPnKR08lRZTM/IRTtzHqZ5JfiMDipcpfgtTuxGMx6bjYDdQdjpojYcZlldLYurK1kQKmVhWZj6SIja0qAyiTVUlAuRi0Soi5SxsKyM62uqWFYZZnltBUsrq1i7ci3dUYnY0ds3wCM/eZQlS5ezdNlyNmzYIOC69XVEpOLJiooKAgExYQWDQTGJeT14fOJF2ul24XA78fq9wmLucuIN+CmvqlSI7zLayev3UV1bw0233sLGu++irKIcnUGPy+MWKzqJ7O71+3B7BTHe6/OyaNEibr11Hffe930eeujHlIbCBIJBsW6zCDehVleC0+2irKKcNWvWcP3113P/5gfYePdd3H3PJu7cuIFVa1azZNlSKqoqcXs9lOh1zJ0/D51Bz7zC+RQWFyktzMUlWnQGPVa7DaPZpNjvTRazMHGESqmtrWXBggVEIhFKS8X7Xq8Xl8uFx+fF5rCLILTDjt3hwOv1UV5eTnl5ueA91lTzs8d+xuYfPijKOSWziM1hx2K34nC6cLq8mC027txwF1VVVYLwEQrjdDoJl0W49bZ1PPLTn7Bk2VLcXmEEefqZZ9i3/yCx+AhXroop7NKVy1y6com///Of/OOf/8X//3/gp4/+jGeefZ629jNi1TYsyiZlrqL86/DIOL0Dw3T3DCiTlFh9DdPfH6VvYJjuvn66eyZXZ/H4KLHECIPxhLCSR6MMRGMMxBKSRV84FwdjcaIjY8JWPzZBbGyC6Mgo8bFRhSgSH0kIk4dkq584f06a0oRhIz4SJxqPMTA0zMT5CS5ducj5i+cZGx9n4twForEROjp76OkVzsIzZ87yzvb3OHL0uHKnGpEar6MjYuIaGBzmTMdZmppa6OnpYWxsTJkEL1y8wPlLF4mPjfL8C7+hoWExL7woutV6e/vp6xugo+MsbW2nr6lGkR8dnV2CWN/bz8FDjWzZ8hpvvrmV3Xv2car9DB2dXZw82czhw0c4dvwkR44eV0owP/r4I7786ks6z3YTjcXp6xuku7ef9rNdNLe1c/xkMwcPNfLV199w4OBhkSNraaW9Y9IIIotY59luunv6ONNxluMnmpTsmOxOlMX19JlOTpxs5sDBw+w/cIjde/Zx8FAj3T19wkWquEfPKXxJAWGOcfHy/ww779/3GSsqwtSFxU/lNWUhIl4vAaebSDBEeWmYikgZXrcHj9OF1+HCabYQcDnxu2z4XXbCXg8+sx1bsYk5ObPIV2eRm6pGo1KRr0pjenoGMzIzyU/LIEedTo46ndzUdPLUkpioMslLSRe5KHW2+FWVJU1FOdJNSEB6ZYTVjLQcpkvTUoE6E02ymoKUNPIlQctJVpM1LZWcZBVzcvIozJ3OTJUQKzGliVvT7Iw8ZmZqyFdLWCpVpsRtzGJWZjYz0rOYmZElhbEzJLZjusJ0zE1OpTAvF5d+Hq/9+VdcHD/G3y+d4u9XW7h6bg9fv/0rbl5QhmnmbOZla5glTZTiY2egUamlu5iYxArS8ijI0Ii7YYoIhsuCm5OkImeKiOWnZpGblK68PTNd5M9mZ4vyTdO8EgIWNx6TDYfJgtduJ+hwUmp3sLi6iiW1VSyrq6YuHGBByE9N0EdtKChMPqFSllZXsqi8jAXhMOU+P1WBAKtqa1hVW8nK+hqur67hxpVr6YpKFPvBoSjPPf8CN918K0uXLuOWW25hw4YNSjmlPI0Fg0FCoZBCm/D6/Dhcbnz+AE6XG18gKMjwbgHj9fn9ygrSaDRiMpmw2qz4AwF8Ph+LlyxWOIeVlZVYbTYpFGyVjCJiNSmyZx4aGhaxevUavv+Dzfz00ce4e9O9lJaWUlJSgtPpFLQMm1WpNVnUsIibbrqJH//4x6xctYobb7yRjRs3cuedd7Js2TKCpaVKHkyrKxFmjuIi9FIfWJG2mOISLRabFZ1BLzJdJiN2p4PiEi02h53Kmmr8Ab+yTqyoqFCeH5fLRbA0qAi3w+XEYDTg9XoVWG95eTllZWUsW7GCp556hoULG8Tz6nRhtdmx2R2EJPp9sVbHD+7fzPbt27nzzjtxu934fX48Xo9SYeN0OsVz7vNy++3r+errbxgajnHx0hX+/o9/8O3fv+P8xQtc/e47/s//hZHRcZYuW8Ef/vjv7Nm7X8pAJRRbfTwxPum4i43Q0zt5wJcDvP0Dw2IVOBwXbsTBGB2dPXR09ojesGhCaZKWV3jR+CiJ0QliCWG0iMZEvYgMBk5IK7vE6GSYeeotTBax4ViUaDzOcCxKfCRBPCGccBPnz3Px8kUl0D0yOq4YJVrbOzjT2c3BQ4d57733aGpuljiHo4yMielrKDairE7PnOmiqamF3v5+xs9NcPHyJckwcpHzFy+QGB1h27Zt3H7bbSxatIgb197I448/wVtbt7Fjx06aW1rp6x9UwsuyTb23b4CBYQECfv6FF/jZo4/y3HPP8cqrf+Xw0eM0NTezZcsWnn7qaX7zm9/w5ptb+eyLL/jsi8/ZuXsX+w8eordvgOFogq7eATp7+jh1+gyt7YK6cfBQI1/v2MnuPftoPHKMk00tyhQ4NSR9qrVdIXTIhBI53CxWm4PSClGYfrq6ezlxspmTTS0cOXpcARTLN89YXJD+O892E4vHuHj5EpevipD41P/27vmEZRUhFlWERdA1EqQyGMRjcxIpDbGgqpqKSJli6nCYLfidbtHcbLfhdYhCRqfBhG5WETMzCihIyyInWXXNC32eKp08dSaa9Cyy1elkp6rJSlaRpxb9XrnJaeRKrsXcFLEqlAkc+amTlSmyu1CYOnLISxW3svzUdKanZjA9RQhjTkoaOUlqsqepmZ6eRWFuAXPSs8hNUkm1L1lKRqwgLUdMMenZ0v0tnXy1moK0NArU4m5VoE4nLzmV/BSVNM2lk68S69J8lZq5mmwaKv3s+OQV/nnxDH+/3MI/Lh7gyzd+xY3VYYwzZjEnS5R0itxXFhqVGo1KLX3OTPLVueSpNMzILFCeh9xkcbfTpKSRdV0K2deplClMoLfEc1SQmi1WiykZaFIzmZMznZKZ87EVG/FbnQRdHtwWKz6rjbDLTYXfy9K6aurKA1T5nSypilAT9FIT8lMXDlEXCrJUmtKqS4NEvD4WhELc3LCQW5csZO3ielZU17BqxSq6Y5Kxo7dvgGeefV6ivV/P0qVLWL16NeXl5dTX11NdXY3fL+j0paWleNxuYdLw+AgEQlIGzK1go1xucTeT/57L5VJuYR63G7dUYrl06RJuueUW7r//fm695Rbx4u4T+Cqb3YnDOWnJ9/tFz9cNK1ex/o4N3Pf9+3nm2efZtGkTFouFosIiLFYrdmmSKQ2HqKurY+PGjfzg+z/g9ttvZ92tt3L77bezceNGVq9aRSAowsRF2mJFpIpLtFIg26C4FWVGYnGJFq2uBLvTgd3pwOaw4wv4Ka8oJxKJCOH2+YhEIsq05PF5CYZKKQ2HcLicYr1otSo/ENQtqKO6upqFixbxox89wqZN9+LzBSkvq8Tp9OBwuAgERbjaaDZRW7eAb3bu4tChRu6/fzNulwez2Ux5WRlVVZWURSL4fF4JlNzAn/79ZQYGhzl/QbzwfvfPv4tOse++4//+X/jVr58mWBrmtdff4O3t79HT2y/dj85JxPVxopLBIxYblYogJ2htO80bb77Fzl17OH2mU7zQReOio2woTnNLO03N7Zzp6Kazq492ORA7OCyJ36TNPS6xBaPREeWWFo0JF99wLKZMYLKpY/zchHT3El/L2MQEsUSc2EhCMm0I2Oz4uQnikhU/Fk8wMDhMy6k2jp5o4kRTC29ufYv/+I+X6eruFoaPEbnKRQpdJwRv8fTpsxw/dpLu3h5GJ8a58u1Vrn73rbLOjMVjfPLJJzz55JM8/fTT/OAHP+D661ewbt06XnvtdeV7ll18YsIRa8P+oWE+/3oH9z/wAI899hh/+MO/8cVXX9F+tovGI0f4xZNP8thjj/Hiiy/y2pYtfPjhh3z8ySfs2r2XY8ebJIFJcLa7n9NdPbS0n+bIsRMcOHCI/QcOsW//QfbuO0DjkWOKeeNUaztNzac42dQibm0nm2k51XaNoClrTUl0z3b1iZjFFIq9zNM8euwEu3bv5cCBQzS3tCqr0+6ePgk5dUW5YU79b/fuj1lY6qXC6yLoslNe6qfM56PU7SMUCFIZKaMiHMFts2MxGLEaTXidLgIuDz6XC4fFhMWgxVRUTMnM+czKFBbyAnU2muQ05QYl8E9ZFGRkkatKJztZPcXIoVIMH3LYWSPRPKbeu+T7WU6SSrx4q3LITRE3tPzUdAok80aBKgON/EjOIPO6ZKarMrDOLcQwa54AAKdkkZskgsMaVZagYCj1Liry0tTkq9MoUE+uHqenZjBDlcUMVTbTVRlMT8sgVzKU5KvVGObO4qYVdZw8+CH/uNLGf14+yldvPcva6jCGGTOYk6NhRnquYDim55CfJsLa8iRWoM4jT6UhT61Bo8oiNzlDCJQ6U0yXSSqyvzcpYprkDEWM81NELi93Whq5yelMT89lbm4BtmI9AZsLl8WGx+YgYHcRtLmIuL0sKAtTV1ZKld9JXdhHXThAZcBDVcBHmdvJglCQ2mCQ6mCAiNfDsgW1rFu+hBsX1bK8toLl1dWsXS3Wif8J/K+zXT089/xvuGHlKhYvEY3Jy5Yto7y8nFAodM39RlmTeb2K2FhtgtZhtTswW20ixDxFwIwmExaruOXYHQ5sNhvl5eU0NCzm3nvv45e//CU//elPqa+vx+3xYbbYlbyZnDVzOF0EAn5WrlzFD+5/gLvvvoeHH/kpP/3poyxevFg4As0mirTFCsA3EAxy0003cdNNN7F69Wo2bdrE3XffzapVq6itrcXucIj7l16P3mhUbmAlej1FWq3S2CyDgefOn8f8okJlWivR68T9LRySGIhmysvL8fv9BAIBPB4PgWCAyqoqQpEw/oAfv9+P1WolHA4rPyBUVlXi9flYs2YtTz31DHV19VK0oBSr1YbdPuWe6PHw/PMv8PnnX7J//yFef/0NlixZitlspqqqWqLYe6isrMLr9bHpnvvYu+8AA4NDXLx0mX/+539y/sIFjh47zs9+/gRFxSUsaljCRx9/ygcffsxnn3/B+Ph5zp2/LIRMak6OJcZIjE4wNi4Cxi2n2rjnnvt48IcPcehQI2fPdjMcS9DdO0BrWwfHTzRzsqmV02e6aD7Vzt79BznceFT6aX1EMXWIALWYgmIJgYIakR6JxBhRScTiIwmi8RixRFx5/9x5wei7cPESiVERKu4fGKKvf4j4yChj5yZIjArxG45F6ejsYt/+gzS1tNPV28/nX3zFF19+ycDgENH4iIKiGhmZEO3E0RF6egdpbe3gxIlmevv7SIyNKr1sYxPjRGMx+vpEjdHWt7by4YcfsWXLFp555lnuufdeXn/9b9LkOSKJ2CAdnd10dffR0zdAZ3cP27a/y+9+/3tee+01PvjgA9pOn6Z3YIgdO77hpZde4r333+f99z/g448/4aXf/Y57772PP/37XyT82BkGBmN0dvVx5mw3Tada+WrHTra+9TZvbXuHvXv309h4VOkMO36ymaYpWCn50X66QwCQW9tpbTut2O0niR3S3VMCFMtoLGFa6aet7TSHDjWyZ+9+Tpxspqe3n4lz57n67bdcvHxJeVwjYrs+Y2HIT8TrxOe0Uh7yU+4P4LU7cTmchAKCj+iwWLGZLViNJpxWG267E5fdhtNqxmkxYi4qorBgFtMz8piRoRFkieRJN2C+JGIi2CymJNmEoUlJU4wYAvabLd2DxISWl5Ku3MNmZojbmByQ1qRkkq/OEBNWUhqaJDWaZLVob04T+KnclDQ0SSryklU4tHpmZ2nIS0kjLzlT2NRTMshTZaFRxDKNnJRUycGYLSz6agEdnqHOZoZUGZOfJriMeaoMASJOz8Q0fzYPblpLfGA/311o5Ot3fssNVUFKZhQwJ1vDzPRcqexTQ0FapnJzy0sVopyv1pCryhZfT0omeSlZ5KeKVaKYxFKl/F2aEODkDDRJ6eQnZ1CQmqUYUnKS0ykqmI1TZ8JttOK22PDZXQQdbvxmB0G7h3Kfn+pggEqfh0qfh6qAlwq/m9pwkEq/l5pggCVVFSyvq6Xc5yXkdLJyQS03Lq6noSLCDQsWcNOaG+kcigp3YkdHB8899xyLGxbTsGgJy5evYPHixVRWVhIKhZTbTWkohMvjxuPzEikvw+VxY7Xb8Pi8Cl7K5rDj8giiu9fvIxgqlX7PTSAUxO5wYDJZ8PkC3HDDKjZv/iHPPPMcTz31DJFIubDtO8VU5/H68foCOF0esWJ0OolEItxxx3ruvHMDa9fexNNPP8sdd2xAr9NhMArmoWyZD5YGWdzQwA033MDqNavZcNdGbr1tHStXCxErLtZSojPidvuw2Z1oS/RYrHZMZivzi4oVFJRs+pC/R7lLTIYG+/1+pXW6vLyciooKgsEggUCASCRCWVkZfr8fn88nnkdp3SjEppJIJILP56OiooKf/OQnrF69FpvNgccjXKD+QEABI+sNJu659/u8/8FHfPrZF+yTxGHZ8usxma34/UF8vgAejw+DwcTy5dfz/PMv8Omnn3P6dAcDA0N8+OHH1NTWUVikpbBIy22338E33+ziiy++Yvv29zh0+AiJEYEMEg0HgiA/FB8lPjLGcCxKZ9dZfv3UU2y4807+9O9/Yu/+fbS2tdPUdEoxA+w/cEj5qX/f/oM0HjnG0FCcaGxMoVlEYwmiiVGioxMMJ8aIjY4pt6nRsQnRhixNXyLnNabcxS5ducyVq99x4eJlorER+vqHlIDucCxBYmyC0fEJ6V6W4MyZsxw9epKevmF6B2M0HhGTydCwRMuPjzIcEzGDwUGByxKtyWI6GRweVtyR3ZqxrwAAIABJREFUl69eEY3Q8Rh9A/2cbG5i+/vv8h+vvMqfX36FP/37X/jzX15h775Dok5GKvfsH4hy9mwfPX1D9A/HaW07w1vb3mH7u++zd7+w0sukjm927uaDDz9WblD7Dxxi61tvc/v6O9l0z3387Y2tHDp8hDMdnTQ1tXC48ShffrWDN97YyrPPPs+WLa8LUTnRpIjW8ZPNnJRWh/I6UQhYOy0tpzjV2kZz8yllMmudcs+TSR3yKrRXigi0dXRxqq2Djo6zdHf30tvbz8jYmFi7XhVT67d//+5/UOz37f2K+lAAv8uG22YlEggQcntxmq2YjCZ8Hi9Bnx+nzY7TZsdqNGHS6XHbHdhNRlxmIw6DDv28uehmz2N6hgZNaoYyZckT1iSdI1t6cRYvwLnTVOSp0gXhPjVNuo9lKPeenGlp5CSlTXEbZioPjcRfzFdlKMFoWRCn/j2Z0ZibrCbze9MomTkT4+xZzFJnSPb/NLGGS0mT3JTSlJg8eY+aLnWPCXHMFIInCeuM9GzyktPIV6WjmzOLoMPAm//xOP99+Rg73nuJFVVBigvyFOzU9PQ8pqfnk68SU1leaqaSactJSRfinJpJnko8XwXqLGmdmEx2UirZSSqyk9LITkojd1oamuQM5XnKV+WQk5xFbkomRQVzcJSY8BgtuE0WXEYzAYebgN2N3+akzO0j5HATcniIuN2E3VbCHivlfg81oRANkjtx7ZIGaoJB6kJlLKus5MbFDSyrqaYhEmHdTbfQFY3xv4H/deTIETZv3swNN6xkxYobqK9fSE1NjXLfkVdjdqcDj88rTBxSm7FMqvAF/Nf8+dSHw+XEF/ALd5/NhtVqp7Q0TEPDEm67bT2vvvoaf/rTn1m0aDEOp1sSLlFdYne40EuFlGazaC5etWoVP/7xI6xdexObNt3LLbfcis1mwyRNYDLE1+MV1veVK1eyfMVybr71Fm5bfzs333oLNTXVWCxWgbey2EV1itnK/MJi5sydT7G2RDF1yKtG+SY2v6hQ+TxWu01Mph4PbrebUChEdXU1kUgEh8NBJBKhsrKS0tJSKioqKCsrUwwgbrcozayrq2PRokVUV1ezbt06Hn30Z5SXV+J2u/H5fOj1Bmx2QfEo1uq46eZb+f2//ZG/vPwq72x/j5279vDlVzuora3DYDDjdLpxOFw4HG6cTjc1NQvYvPmHPP74k2ze/EMW1jdgMlsxGM3Mm1/Mvff+gC+++IqPP/6Ud955l1df3cKhw0eIxRMMxUQ3Vt9QjIHoCEOxBMOxKCdbmrjv+/exfPlyHn7kET785CNOnBSmgJZTbXyzczdb33qbL778mgMHD3Po8BE6OruU6UtZJ8ZGJAjuqCRi49dY2KeKmGypH5sYV1aily5fZXxCYKcGBocVY8LA4BDxxIjy70fHxkRNS1c/PX1DdPcNcuJki0Ld6OkdpH8wRm//kFRn0sGx403XcAtj8Tjj54SInbtwnjEptxYfSdDb38t7H7zPq3/dwpdf7eDQ4Ub27jvImY5uhhNjDEqh7uFhMd31DUbpG4pxpqNLEfwTJ5tpPHKMU63tnOk4y8mmFoUSf/xEEwcOHubY8ZMcbjzK1zt28tXX33Do8BGaW1rZs3c/H338KW+8+ZYQxe3v8emnn3P02Ilr6PRyHUtT8ynlIQt/++kOhZ8oo66EwaNHMaOc7RJh6YHBYU6f6RSOyeZWOs72KkSS8YnznLsgnqMLly9y9btvhZB99/drROybrz8hZDXhd1oJupyU+QP4bE5cFpEJ8zicuO0OPA4nNpMZfbEWU4ket9WOTa/Hptdi02kxzJ+PYX4R07M0gsohTUPT07OVJmVNqnDQ5amy0CRLlSqqTPJShXjIFnmR+8ogNylDoX7kJE9ObP+6Ypxqq5d/lX8/XyUEVfSRpZOboiJfrWZOdjaG6bOYLtnsNcnixqRJTicnSS2tCSdXmAVSjk2OBuSrMiQHobjX5UqftyAtG3PhPNavqaCn+W12f/gSK2tCFGmmMydbQ4E6i9yUDArSNGLyku5aOUnp5Elv5yZnkJOURl5qFvmqyXVi5veSyUpKJXuaiuzkNLKS1GJ9KIl99nVqcpKEy3N6eh5FBXOwFulECNpsx2dx4LXYcZutOA0mPGYLfrMdj8FKyOmkIuCiOuyl3OdlYXklCysqqSsLs7SmiupggCp/kNpAgOsX1AhUVSTCuhtvomt4WIjYq6++ysaNG1m8eAnLlq2gvn4h9fX11NTUEA6HCYfDwlovuRHl6hHZdej2egiUBvH6fcq9yOMToqc3GhR7vew+1On1+Px+IuXlrF67lj+//DKvvPoq6267Dafbjc0uCO5Ot1siwtvx+v2YLRb8gQBLly3l/vs3s/nBh6iprSMUCmM0GtFLd6u58+fhcAmjw8KFC1m9ajUrVqxgw10bWX/nHdy5cQNLlizB6XRisdrQGQwYTCZMZgtFWi16gwGj2ax8rCJtMbPnzlE6xLS6EuVts7QmlV2bsvGlrKwMu91OIBCgpqYGr9eLwyEC4PL0FQgElGCyaGcuZenSpTz++JOsWXMjdrsdm9WKzWbHahcPo9lMaSjEzbfeys9+/nPe2LqVbW+/zbvvvc+CBQuktaYFncGA0+0mUFqKwWgiFA4TDIWwO0RWzef3U6LXUzB9Bj96+GG+/PJL3nlnOx988CFbtrzO2++8y6nWdmKxBP39g/T2D9E/FGcgGicWT3D6TAcvvvQ7Nj/4Q373+39j61vb2Ltvv1LVceTocd57/0M++fRzTrW209M3wGA0Jrq1EuPERsYZjo8SldBLw4lxcYeSBEzkscS9S57AZIv9uQvnuXj5Et/+/TsuX73K6NgEiRGRAZMt7mPj44xJ4jdxTiC1YvExIcaDMXr7Bmlta1ds4gKdNERXdx+nWtvYu+8A+w8cYtfuvezctYdjx08SS4xIRZrnmTh/gYnzFxgbFzT9WDzBjm928smnnyvGieaWNlrbztA/FGU4MVkcOTQUE7GDaJzu3n4hBCeaOHb8JAcPNXL02AnlZnX8RBOHDh/hkORQlDmHp8900nKqTflcrW2nOXDwMPv2H1SE6uixExw5elxMWVLW7HDjUQ4eauRw41HlZnZMErrJzJog6Hf19NHdP0hX7yCdEkhYzrbJ+bWjx05w6nQniZEJhVw/MjrO2MTENcH0i5cvc/Xb764RsZ1ff0qpxYTHYiLkcRPx+vBYbDiMZhwmCzajGZfVjtfhwm6yoCssxlSix2O2YC/RYddpsetLMMyfT8mceUzPzhU5sCThEJwu0ejzVPJ0JkwbmqQMqTZFjSZFjSZFRW6ySlkvTubEsihQZU35/WtXkP/6e5op4pMjuRTzVBlkJ6nITUlHk6omKymZnJQU5ufkoi2YIVaCKenkp2ShSZKyZ5IIysHqvFQRzNZMEUc5u6WEr1PSyZkmKmYc2hk8/9g6dr73ErcursY0cx6zMoQzUbAdNeSrc5ScV96U6VQ2s4jQdaYyaWZ+L1l8H8lp5KZmkpsq/n72dWppvZhBdnI6eapsZmcLY4d5vhAxt8GMz2zHpTfjNllxm8z4rFb8VgdOvRm/1U7E66TM56TS5yfi8hLx+KiNhKmOlFIR9BP2eqgJBlhUXkZdpJQVVVVsXHcbfbGYyIk98cQTPPTQQyxbtpzrr19JQ0OD4rarrKykqqpKTAV+H6FIWLG/yxZ4r9+HL+BXVodmq0Wx2bs8boUtGCgNYjSbFFFzul0sWtzA408+wV9f28Kjjz2Kx+uhWFuMxWrFbDFjNBlxOJ04JIu+SxLMdbev5+FHHqWislqgqsxmSnQlGExGkclyOQkGgwSDQRYvXszt62/nx488zMa772LNjWtZsGCBCG57PZToBaFDvnfJho55hfMpLtEyZ95cZs+do9ju9UYDs+bMVmzwbreb0tJSLBYLXq+XsrIyfD6fsiL0+XyUlpYSDAbx+/0Eg0FlOgsGg5SVleFyufD5fFRWVnLPPffyox89THV1DW63G4PRgMPtVJ5Th8tJKBJm2Yrl/OCB+/nDn/7Iww8/jNvlwulwYHfYKdZplcZqi80qjCVuJzaHXTyP0iq4SFvMPffdy86dO9m2bRuvvvoqb7z5BtveeYe3tm2j/UwnA4PD4ifw/qiS+eofHOJUazuNR46JF/qde9j+7vu8/8FHHDl6XLFpn+3qYXg4xnA8wVBCsuonJGr9yDixUTF9xUZFM7O8ThwbP8f4+HnGJiaU6Wvi/DmlXFG+sXz79++YOC+Auz29/SRGxrh85VvOX7jAxMQ4E+fOiYlubIL+wRhn+waJjYzRfrqDo8dO0D8wRE9vv/Ii3nm2h6bmU+zff4ivd+xUVn3HTzQJ84ckRBPnLlzzoh1PjHL8RBNf79ipGCTk3q3e/gFBtYjFGRiOMhiNMRSNMxSN09zSqlSZyCJ08FCjMnHJbcyNR45x5OhxZSqUXYQyx1G2zMtU+amTl0y7bznVxuHGoxxuPMqu3Xv54suvef/9D3n11S28/fZ2Dhw8rOS6hqNxBoZiDMZHRcxiKEpPT9//IOh3dfcyHBth4tzFycqbaILEqJhQB4aGGIrGGI4lOH/h8r+ImJjESp02AnY7EbcHj8mCx+rAYTBjKdZh1xtxm6zY9CYMxSVYdQbsOh3mwiLMhYWYi4qwFGsxFBWTnylMGdnTBDlD6fSS13LpuWLiSM6UMk6ToegcyTkoi5NYGaZLk4rqGvH61/ezp6Ves1LMnzL55auzRFZMcjZmJ6vIV2cwW7K556uEEOUkpZEju/6kNeh0CVCsTJPyx54inuJ7TBdMRlUG2delMyczm5B5Ho8/cDO3La1BP2MmszJylLqZPFUmmtQMIWqqKetVKfcl3JfZ4iYorUOzp6nJTlKTeZ2KnOR0clIyyJHs9jnT0tDIwpYq8nZzcqajn12EaV4JpnlarEU6XEYLXrMNj8WC12IV/191ZjxmGxGPm6DdSsjposzjpdTpodTloSJUSiToxe+2U+7zUhsKUBvysay8jHWr19ATlUTsj3/8I8888zSrVq1W1ol1dXXU1NQQiUTweoXbLRAMKBOW2WohUDo5ncmTmdMtslFurwez1XKN0Hl8XmlCCmK1CnxMw+IlbN78Q1566fe89Lvfs2rlaux2BzqdHrPJgs3mIBAoxePxYrPbcLnd+P1+br75Fn7yk0dZu/Zm5swVnEOD0XhNjstuFwJTXV3N3ZvuZuPdd/HAg5tZf+cdVFdX4/P5lAZpo8nCvPlFzC8qpqhYS4l+MvBcotcpZg6bw05hcZEyjVlsVjwej2KAqaqqYsGCBVRWVio3MRnXJYeT5cB4OBxW/tzhcBAIBKivr2P16jX87Gc/Z+nSZVitVoqLtVKpphuH062YaDxeP1XVtdxxxwZuvPFmqiqrcXtE8ajeYMLnDxAMhrDZHLjdXlxuD1arHYfdicvtwevzY7bY+P4PHuCLL7/io48+4c9//ouoHvnb33j33Xd5c+tWTrW2C8t13xC9/UN09fXTfqZDCc6e6RANxLt272XX7r20tYsySoGXkojtisU+TiwxrpDsxybOER+dEBT4sXPEJUEYkdaKct2KUhVz8YKS0xodF3eXcxfOK3y+y1e+5cqV7zh/QbjhRscnpFLKCfr6h+nq7mcoGuPESXEnGhqOKVb0U61tNLU0c/jIEXbt2ctft7zOq399jc8+/5LWttNKPED+3mRxlCfH1rbT7Nt/UBGWpuZTNB45RkdnN9HYCIOxBH1DMfqjcQH+7e5n7z7RySXnruRgceORYxw81MiBg4c53HiUxiPHlIns6LETStfXVLr8VCKIvCo8dvykcvdqbTtN45FjHG48qljjP/r4U17+j1d58cWXeOG3L/Lnl//Crt176e0bIJ4YE8Hz2KgCMZb7xtpPd9Dd0yfQXfExiU4yLAF/R+jt66OxsZGDhw7T3NJGR2f3/wg77/7mMyJ2Cy6jHq/ZjN9qw2Uw4zbbsOuMOPQmbCUGzEUl6OcWop9XhKVYh0Onx1JUjKWoGP2cuRTPnMW8GTPQpGeSPW1SYOQpRqzlMslPyxY3riQxteQmp0kClkJOkkpYzyWBkCcQWbDkR9Z1KdcImCxi8ipRnsRyk9PISZ40lExOgyIInZeqFo9kFbPShZtSdv3JIWmNZCLJl3Ja8tpw6iMvNV1yTKrJT1EJQZmWxey0TOr8TpZXBpmZniYMHJJrMk+VSV5qhvT1pv8PARNuyRw0qRlTprw0sqYJEcuaphZZsiR5jShuZBpJxPJUWczTzEQ3qxDD3GJKZhdiKtThszrwmKw49AZcRhMuoxmHwUrA7ibicuO3Wil1OKkOlhJ0uPDaXHjtTsIBHyG/m5DLSdhtpy7s44bqSm5bs4ZeeRJ74403eOGFF1i8eAkNDUuora2lpqaaiooKqqqqCAQClEUihMIhZZ3o9ftwul3YnCL0LJs6zDaL0q1ldzqUtx2uyenL6xUkfL8/SHl5JbfeejtPPPELfvvb3/HQQz+mvm4RPl9Aajl2YzSasVrtaLVaiouLcTqdrF17E4888lOeffZ5wuEIOp1oY5at8TqDHofDjt/vp76+nieffJINd20UVPtbb6GsrAy3W7Qnl+iMaEv0zJ1XyMxZcygqLkFboqNEr1Ns9WarBZPFrBg65D/TGw0idiDFD8rKyliwYAFLly5V1os1NTWKuMnGjkgkooiYbPIQq8dqyssr+PGPH2HTpk0YDAZKSnTo9CZBtjeYsVgE8svnD2K3uwiFItTXL6KsrAKzVP8it0LbrHb0OgNms5VgMITZLBiNVqtdcpU6eOhHD7Njxy7efns727Zt549//CO///1LvPvudrZt28Y7298VdImuXrp7Bzjb18+ptnbF1Ta1UyoaizM6NkE8MXpNt5TMLJR5jImRCQHgTYyKzrDRc8RGJ5RJLJ4QlI1zFy4oJZSykF24dFE4A+Mxzkm5MbHqO8eVK99x6coVAQ2+IKDB0diIxPvr58DBw3zw4Qfs3LOLnv4BhuIJXn39bzz2xBP86qlf8fIrL/PhRx/zyqtbePqZ53jv/Q+lvJP89ccV/qF8R5LDwKda2zl+4qRSKnniZDPHjp+krb2DgcGYYpKJjo4zFBvl+IkWsf6TEE8HDh5m1+497D9wiMOHj7Br917lXrZ7zz7lbiYbMiYrUiaJ8l3dvcpN61TbaeVG2draTlNTC0eOHadR+nxycHn3nn3s3LWHd997l5d+9xJ/eflldu/ZR+fZbvokW/3Zrl6l60zOBw5H46ICJzpCX/8w3b19gsgSi/P11zv4y1/+zPvvfcDOXXvo6x/k4qVrw847v/kUv1GHU1+CVavFqTNg0+qx6U3oC4vRzp2PobAYq1aPduZc9LPmY9fqsRZrMc6bj2HuPIzz5zMvv4BZGg35mVlkXZdMTlKqIkQz0rMnzRWpwlUoXrAnaRu5yamKEE01Z8iClj0tlazrUiTDxbXC9q+rRVn8sqcJJ58mWeInpoq/l5eSIULD01KFrT81jYLkNHKuS0WTnC491Ip5Iyd58kYmT2Hy15CXms50VQb5yWkCa5WiJjdVRU5SBjnfy6CkYAaldqvoQJsipnKMQNz/5HucZJlXS1T/lAxy5EksRRK5ZGH8EJOY/Lykkvm9VLKmqSdNIepsZmTno5tThFVrxDivBEuxHofeiNdsp9Tuwmkw47U68NvcOHVmXHo9EZeLUpeTgMOK12LDZ/fgMNtw2a24bCZ8VhPlXifLaspYURFh3Zo19MXjQsR27NjBX/7yMsuWr6ChYQmLFjVQW1tLOBwWlnHJGi4HdkvDIYnAIZqLnW630mhstlhwewWSyuVx4/Z4sDudGM1mhf9ndzjxeLwEAkFqaxewevUa7rnnPp5+5ll+9eunWbfudqqqaiQRc+Hx+PD5AjicTmw2G06nk9Wr1/Lkk7/ksccep6FhMUVFxZgtFowmEzqDmKKKi0WVyvLly3n44YcVYsfqNauprKzEYDBgtTnQlujR6Y0UFmkp0RmYP7+YufPEKlHOjs0rnK+YPHQGPQaTkeKSErQ6HWaLhVAoRFlZuXJLrK+vJxQK4fP5FGELhULKGnHBggWK69Pr9VJRUUl5eTl2u53y8go2brybH/3ox5jNZrQlOoqKtRhMZhxOl9K1ZrZYMRhNWK12QqEIkUg5TsnZWVRcgk5vVN6XxU0WMLPFhs3moESn5xe//DV79uxl69a32L79XbZufZMtW/7KK6/8B6+//jp//MOf2P7ue/T1D3Cm8ywnW05xSrJhd57tVqo5znaJ4/658xclZNOoqE0ZGVOCy/HEpKkjPjJOND5KfFTcyGKj48RGRhV34tj4OcYmJqQAc1SsFM+dY3R8nOFYnKFolPFzotdsZGyCifOXuHDpKucvXiY2kmA4nmA4lmBgUBgojh0/yVtvbeNXv/41H33yMTt372H33n089ONHuGHVKpYuX8Zvf/d7PvviK7748ms+/uQzPvr4U/oHhqZY/hMKALiltY3W9tN0nBWZqM6zPXR0dkti1qSIWXNLG2e7+ojJ1v34KN29gxw91sTBw0c5ePgIhxqPse/AIXbu3sv+g4fZu/8gjUeOc/TocY4eO6Hcyabervr6xQ1PDibLk5h8u2ptO62sH0+ebObosRMcP9lMc1s7h44c5fDho0p2TLARj9PYeIRvdu7ko08+YeeuPTS3tNHUIu5pbafPMByLS2ipc0r558BglN6+QfoGh+gfFlGGV155lV/+8pc89dQzfPHlV0ycv8CVq9caO3bt+ASfQYe9RItx7lys2mIM8wuxlBgwFpVQOHMOhvlarFo9xTNmU1QwE7vWgKVIS8msOehmz6V4xiyKZ8xibn4BOao0Mq9LIic5VRIyIVAFajGtZE1Ti4lBesEW4iNuYtnTUsmeliL9mnqNSGVfJ16sNSlpaJLV5CapJAG8VsCmCpogXEgiJhkkcpLE1KJJziBrWipZ01LJS1GTl6QiX7mtpaNJEStReY0ouxULVJnSzU8KTaekUyChs7K/pyIvOY3c5GThbEzNJTc5ndnZeczIyBMkf7X493nqdCk7lyHl1gSzUSaW5KZkkKfOVsLOeSkZZE8T606N9INA1nWykIs1ozyFyS0B+WnZ6OcWo51ZiH6eFlOhHt28Iux6M26DBatWj7XEiN/mwlqsxzh3HpV+PyG3C6/VgsNkwWGyY9Nb8NislHqdRDxuyjxOFkaCrKiMcMuqlXQPRwV26mRTC7//tz+yqGEp119/AwsXLlTuNYGAgN7Kq0BlAnPYcbm9eLx+TGarkuuyWO14vH6lmiUQDIlKFbcXbYlegIIDfiwSyb2mpoY1a1Zz//3389uXXuJXv36aH/7wR9TW1uF0OiUzhAefz4/XH8Tp8hAKRairW8gPf/gjvv+DB/AHQ8yZO18qkrSiLdFTVFyC3mDGZndSX1/Ppk2bWL9+Pffeey833HAD1dVVuJwuPF6/4oCcO68QvcFEic5AUbFWuY0VaYspLC6iRK+TbmdF6A1myS2op0RnoLQ0THV1LfX19SxYsID6+nrKy8vxeDyKlb66uppwOExdXR2LFy/G4/EolvyamlpqauqoqVlAQ8MSli+/nvvv30wgUIreYJQYjkYpKyZ+QHB6XFhsNqw2UagpNwDo9EZ0eiNaCaIses3E5OVyebBaHZjNFqxWC1qtlt/+9rd89tmnbNu2ja1bt/Laa6/x5ptv8re//Y0///nPbN++nRdffJEDBw7Q3HKKXbv3crjxKG3tZ6S+sQHa2k9LE0eUiXPC9DA6Ps7ohAzuFcSNkZExRkfPkxg/T1RaIyZGJxShi8dHiMbiJEbHGBkTj4mJC9LHPMfo2DiJEVHh0j8UUxiMsZFxRifOc+Hyt4ydu8DZ7j6l4FEmuu/es493tr/HM889xz333cuihsVs3Hg3N910C9XVtbz2+hsMRuP0DsXoG45y9NgJvvxqB4NDMSUrF42PMBiN0dPXT3dfP129/aIFu3+Qnt7J7rXunn76+ockJ19MCXBHY6PSZNPHmTPdtLSdob2zm/bObprbO2jr7Kap9TQnT7VztrtPoevL5PuBwWH6B4YYHIpLn2eQ7p4BenoHFY5l59ke2trFDUx2Nh47fpIT0i1NJm0cPNSovH/02HEaJUNIy6k2jkmB6cONRyVc1Rn6BwfE/49zonOufyDG4JAgeDQePc7hYyc41X6GffsO8OtfP8M9m+5lw8aN7D94gMtXL3P56pVrRezLD/DodLgMRmyFhTiNJdgNekzzSzAXGSieWYhhrhaH3oCpaD6F06ejm1PI/BmzKJw+C8PcQoxzi9DOnMu8/Blkq9PJmKYia5pKyoKpJYahWgiONIHlSLewrOtSyJ6WQm5yKjlJKQqdQhEkSTyyr1OT9b1UNNNUaKapyJOceTnTJkVr6ipx6kOh3KdmkDUtjeykdDSpGcodTSO5DmVhmpGeQ35qpmLrF8R8tTIJ5UsrPtm5OLm+VIuAd7Ka/OR08pMzyZmWzvQ0DbOyCihIk4s6BXlE3MdEq7QsWvnpOWjUUvhaJYwdGilQnX2dSsmIyX1imtQMIWjyDwepAqSck6xmRno2xdNnM1czg6JZ8yiZq6N4rpbiOUVYinRYinS4TVY8ZhsekwWnzkhNaSkRjxu/zYHb4sCiM2Et1hO0O6gK+kW2LBBgeWU511eXc+PKFXQODQsRa207zQsvvkRdfQOrV69RpoiKigpBn6iuJlwWweP3Ko5El0fQ5a02h3hxdHvxeIR4yaJgtTnw+UunEDg84rbjcmK12wiHQpSVlVFXV8ftt9/OU089zTPPPi9NV0swmy0EJESV1ytKI+12Jw6Hi7IysXJbuWoNefnTmTlrDiU6A4VFWoqKS5RSyZraOtavX8/69eu56667WLduHYsWLaK8vByfT+TDRMDapljOC4tKpKxYobI+lKtQtLpVbq0qAAAgAElEQVQSCouLsNocUrbMQLFWh9FoxuFwUVFRxYoVImdXW1urrA3LysqUzF1ZWRnhcJjKykqCwSDhsLinLV68lPr6RcoUevfd97B8+Q1oS3RiqpXujLKQWR0CEmyWIgJ6gwmTWdz4tCVCXOVsmUB3ifocj8ePxWJFr9dTX1/P9u3b+eyzz3jrrbfY9tZbvPbaa7z++uv89a9/5ZVXXmHLli3cf//9/OIXv6CtTZgVGo8c44svv+brHTvp7RsQnL+mFjo6u67JeY2fE03MI2NjJMbGGBmfIDE2IVaIiTFiI6PER0ZJjIyKYPLoqID9nhvn3AVh1b546RKXr14hMTrC0PAwiRFBUO/vH6Kvf5CR0XEFkXT+wiWGh2M0NZ/i0OEjk5NIUwsffvQJz//mRe7YsAGTRUQRHn74J/zkJ4/yi1/8ita204yMnyc6Mk5nVw9fff0NX3+zk+H4iHK3i42eY3hkjOHEiGRiiBNLJKSmZkmARwTtPzEyIVXLjCt0ksTIhLJ+6+0bYiiaEJDl4QQDQ3H6BqMKekv0ckWvIcGLyWdYoWb09Yu3ZUHr6h7grOQkbD/dcQ1OSr6THTzUKFyJEt1ensZapq6Iu3oYGBiiu6eP7t5+YiNxqU1bTNlyqHxgMMY3u3bz7HPP8dQzz/DCb3/LL3/1a+65917W37ae+zc/wMHDh7h05TKXv/32GhHbv/NTAmYTLqMJn8mEx2zAWFRIUf5sTIU6imbMwTi/GLfJjE2npWTOLLSz56CdM485edMpmTUXw5xCCgtmUTRjNvlZOWQmSYKVokaTnCryTcrNKk20PquzFPpGdpKYwLKuSybruskJbOoqMvs6MenkTEsld5oKTbJaWgleO4XJbkGZkThpw1eTkyzckWIdd60tf6o1v0CdJUF+J3NmucnyRJc1OYX9i8HjGrJISjqaJDV5qRnMSMthdnY++WoRQs5XTxo78lTZ5Ei4qPy0HPLTcyhIzyFfnS0ZWtKkSTWNrOtUCnYq+zq1uD1Kjs/spLTJNWPypIgJAkouc/JmUjirkKI5xcybORdDYTGm4hL8Dhduk4WA3YXHYCXs8lDm8+K12HCb7ThNNtwmK0GHA6/FTNDpoMLvpz4SpqGijGWLF9I5NCzCzq1tp9ny2t9YuWoNa9aslW5iNdTW1oqJLBAgHIkQKA3iC/iVjJjN4cBksQiTgN+P3SH4hR6fD5PFgslsxmq3i5Wiw4HX58Pl8SjORp9PgHCrqqpYuHAhmzbdw88ee5yf//wJNmy4i8pKiddYWkogEMDt9eLxejGZzIRCYX740ENcv3Ilc+bOZe68+RQWF2M0m9EZDBRptWhLSgiWlnLX3Xdx96a7WbxkMWUV5cJ44nHj8/sVC7/dKZBQYl1nUQgZMsHe5rArNzGXx41Or0dnMKDV6TAYjOj1BpxOF6WlIVasWMHatWuV6Wvx4sWEw2ECgYAypdXW1lJeXk5NTQ0LFiygrq6OdetuY8mSJVRUVFBRUcmNN97IAw88QIlOJ258LuEu1OpKREmm24Xb68VstWKxWrHa7Oilr6lYq8VsEVZ7vdGIwykaBpwul7TKDeByu3j8iSd4/4P3+ejjj/jwo4/Y8tprbHltC397/W9s27aNt99+my1btvDggw/y6KOP8vHHn9DZ2UVr22k++fRz3njzLQVR1NTSwsnmZs529xCPT5ozRkcnGBmbYGTiHCPnzjMyISaqEUm0xL3rWhfi+YsXuHj5AhPnJ7ggiVgsEad/cEDwCy9dYmx8QrlTtbadprunj8TIGGe7ehRnn7yGO3rsBP/2hz+xYcPd1C1cSCAU5OlnnuXo0ePs2bOP5uZW+gYEOisWG6Ojs5tdu/dy/GQT0dExhuJjUiB7XDKgTDA2PsH4xAQjEpxYfE/j0g1wTBKucWl9KuO1xiZrauSqmoGYUoEzPJxQSkOnilj/wJBiKhEP0VsmOJeTgjc4FFPWnTLcV+4FO9nUwrHjJzlw8DB79u6n8cgxZUUpC56cG+vu7Vc+18DAELF4grGxCc5fuKxk8s529bB7zz6eevpp7tp0N+vvvIO7Nt3F+jvv4I477mDDHXfyxBNP8sabb9DReZaJ8xevEbE933xKwGLGqi3BXqzFVDgf7azZ6GcVop05h6KCWehmz8VnteA2GTDOn0fR9BkUzZxD4fRZFM+ci3bGHAoLZjK/YCaatEyBlEpWkZuSSl5yKpppKYohYqpgKOKTnE7ONLV0S5PWipKJoiA1g/yUdLK+JyaxrGkpyoQk56P+NTt2TSVLyuSUlpOSrohYbkr6NXe1qdky8fnV0hpRPdkyLU1i/2rouOaWlyJb+1VCfFLTlCqVfHU2GlWmRAcRj9zkbHJTJDOGOkuUhaaKrJgwe6gle72KrO+pyJkmPxdpZF2nJitJfc0kJv+ap8qUjCpq4XJMzWRG7nRK5ukoma/FajBh0Rlwmq24/x9b7xldZb1+a2t6z0rvWb1npaxUEkJI7z0BAtKR3oIQCCIiYAVFxW3HrVus2y5iwQ42BKUJJCRZ6QWw7L3/57wf3neM6/3we54nyT7nwxopBkjWGK6Z+77nvKbVjtPiIMOaTG5KOllJyWTak0k1J+EwWDEnakk1W0kxGsl02MjLyiAvM4P87CwqKiq42NcrJrHfLl/lxZdeprSsgqamZmUVJmeX0tLSyMrOxpnuVCjraelOZSKzJydNXzNKOTLZyWexWZT8WKpTVJqkpTvJysxUOINVVVU0NDSwbr2A++7ceReNjU0KLHfmzJmkZTiFycJqJTs7m+XLl7NtewfOjHS0ei1xCfFTrPFaBe5bWl5GXUM9uTPzlO9LrlhJz0wnPTMDs9Ui2c8FlSM7J1vJcWXnZCvB7xm5ueTNFGFlq82KRqvBZDZhs9uECUSvJycnhwULFjB37lzy8/PJzc3F6XRSXV1NQ0MD5eXllJeXK+0ApaWlVFZW0tBQT0NDAyUlJRQWFtLQ0MCBAweoqKwkQZ2okEIsNqtS5mlLspOclkLWjGwysjKwJdmVOhm5Ukar1ykTZUpqigImrqmv5Y5tW3n19dd4/c03eP3NNzjy4t95/sgRZRp76aWXOHz4MBs2bGDt2rVs29bBt9+e4sqVLr759hT/fOsdfjp9hu5rfZw7f4HvfviOn8+clRx8Y4oLcWB4jIGRMYbGJxgZn5AIHGOMT4iJSzZsTHUfysImBO0PhdYxCeD9g6HhUWmdKazfV7uu8dPpM3z8yWec+u4HTn33A2elFuQHHzrIosVLKaus5K49d3Pm7C+claziPb0uunr6BMG/f5jua32cPPkdF377jYGRMVzDY/SPSNOY9HZkVKxKh0dGBA5rVEya/UPDIgM3PMbA8DgDQ+MMDI9LebgxQQeR6m36+sXNziWJl3IvHBqjf0jcz/qHRnENjuAaGhFvpcbkfimz1z8wOaXJFTMyfV4WMdnwITsXfzp9RglVy1ObDPWVWZiyGMpTYJ9rQDJyCJPMh8eO07G9k6XLltEk3RTnzJtL223zWbJkCatWrmTXrl10dHSwf//9nL9waXrY+aO3SDPpSdLrSTOYSTNbsKh1WOI16KKi0UREY4pLxKHXk6TVYFMnSm7EOBIjotFFCaHTRcWhiYwlMiCYIHdvgj28CfHwJMzThzAPb0Ilo8XUh7yqE3kxf4LcvKYHl2/1IsTNmwgvf4nW7qPczEI8fZWAryxSsggpIidNayGSkSTI3UfJi032nflOm6zkaTHE01+ZICdXlQGE+wQp+bCp7sgQyfyh8vIXtyt3nynrSVFsGekn4L9h3kFE+IQQ4RNCmJeKMG8BIJ4UWAmF5RVIuJfIuAXe6i3cnB5BBLv5o3ILINhNBJ5lx2Kgu49ivw/18he/OHj4ifC0VwAhvkEkRMWji9fgMFuxGkyYNHoyk9LISckg1ZhElj2NLHsK6ZYkUo120iwOrBo9KWabgAc7U8nNSicvJ4tsZwYlpWVc7OsRInb2l3O88PeXqG9oollaJ+bl5Sm28ZycHPF+Tg7pkp0+PTNDuXulpjlJTUsnJVWYCGRwrz0pGbPFhtlixZEsgL5ZOTOkP5uqrCwzMzOZNSuf+fMXcOeu3XR27mLnzl1s2XIHs2blY7VaSUtzYrUnSWaFVLKyspk7t42O7Z0UFZdKqzOxwtTq9Oj0RrQ6AwlqNXq9nuTkZFJTU0lJTSU5JQWDwSD+nuwc5XuVb3opqWk40zNISxNFnhkZGWRlZZGfn09JSQnl5eU0NjaTkz2D7OwZFMwuQm8wkqjWYjJbcDqdlJeXU1VVpTgTi4uLmTt3LvX19VRUVCifKywslISsjOrqGmpqasnLy2fWrNnk5xewZs06tm7dRqJGrfSdWWxW7I4kDCYjaq0Wm124FdMzxHrXYDSh1ekxW6zS8yDclgmJaowmM/n5BeTkzKCtrY1Nmzbx8MMP8+KLL/L888/z7LPP8uxzz/Hss8/yxBNP8MILL3Dw4EG2bdvG6tWrWbp0Gbt37+Hpp5/l2LHjvPHmW3z8yWeK3f7sL8KVd/7CJa71uHD1D4uJZHic/uExhscmGFGCsOOMTVxnbOI64xOivkOm1Q+PjjA8OsL49Qlu/H6Dm7//wY2bv/P7HyIj9sdff3L95u/TSB0nT30vfQ9CtOS82oWLv/HZiS+4c9duqqvr2LJtGye//068mP8k3H49fS76BgbpGxxhaGSCK1e7pYxXH0NjE1KGbYL+EfFzDClUEfG9Do6OMjx+nZEJkXUTGbjpf25QWkkKh6J4v39oFNfApGtzcHic0bEb4gY3el35e/pHxnENS2I6PDateXtgUBSLCh7lsNSw3KcAfGVMlFzMeeVqt2L+uHjpsrJ+lJ2Mv13pwtU/yOUrXfx0+gy/Xb7KmbO/8uNPPysVO1e7rvHGm2+xqb2dufPmUlZWRllFOY3NTSxdsYwVt69g/fr1dHR08MADD7B799289vqb092JH79DjsOK02ohx55MqsmKTWfEEBuHITYGQ0wclgQN5vhErBoNpvgE9DHx6GMTSAiLQh0ejTo8msSwKLRRcUT4BxHo5kWQuzch7l6EeXgR4elLuKffpCNQEo5JJ+GkcCmgW9nc4e5NiKdYoQW5iUC0Mvl4+kvrtunmDkXQPCdpFip3f2md6KcI2P8hQgrxQ9ybVJ7TLfsiPxY4LTqgGEikR7Cnv8SNFAaUcO8AYgJURPmrpOboIMIkWkmEt4owLxXhPiGESncx2V0Y4hlAmKeYQlXu8grRjxAPAS5WuQcQ5OZLoLswy8i3PnkSk4VbEUWfQEJ8AgnzV5EQFYdRrUMbl4hJrSdJbyHPmU26JRlroh6HzkSq0UqS1kiKwYLDaCbVlsQMZwZ5GU5yM53kZmaQ48ygrKyKi319QsR+PvMLr73+JoVFJdTV1VNeXs6sWbOU3JOcZZLZf3l5eeTkziAlLR2b3UGSI3WaCJgtNqy2JBzJaQrQN8mRQmbWDLJn5JGeJaab7OxsZs+eTW5uLrNmzaK+voE1a9fT3n4HGzZsoqOjg0WLFpKRkSHZzM0kOVIwm604HKk0NjbT0dFJWXklWp3478Ieb5RevIVtXq/TkWRPwmKxkJycTEFBAWazGadTdHQZDGaFnZicksbM/AIys3JIT3cq4WQ5iCxEp4DZs4uZObOAsrIKKiqrKSouJWdGHvYkB3a7nfT0dMm00kptbS1tbW00NDRQU1NDRUUFVVVVFBYWUlFRQW1tLVVVVZSWllNaWq6YO4qKSmhsbGbV6jU4UpIVZ6Q8idkcdhLVGvQGEza7A5vdgcFoJiY2fspzIJ4Xrc6IMz2TsvJKSkvKKS4uYdGiRaxatYr29nb+9re/KYaO559/nqeeeoonn3ySI9JUtn//PtauXcttty1k+fLb2bZtOy//4yivvf4m739wTHkxPPvLpDNPhsh2dfdwpauHnt5+UVM/MsrQmOAkDo5NMDg8Jq0eJ6R26QFlyhgZHWd84oYSLB6fuMnEdYGfuvn7H9z8/U96+/oVtqAQzz7lhfbK1W4+/+Ir2rdsZc7cNhYvXsYbb73F16dO8t77H/LBh8f58aef6esfwDU0jGt4FNfQGBcui+mkf3BITJQjQnxcQyISMDwmV8WIFaIQrjGGxiSX5ahYOw6OSWI1LeAt3vYODNMvi5LUrSZ/LAve1P/WNzRK74BAdPVMWUFOa9J2DSn3MplM0tXdp2Tk5DWjjJSSV46/nrvARen9rmu9XO3p5fzF3/jyq6/59NMTfHbiK07//IsiYpevdPHBsWM88ughNm/eLNrfK8qZ2zaPZcuXsWbtGjo7Ozlw4ADPPPMMBw48xKOPPjpNxL4+8QH5aXbS7WZy7MmkWR3YDSbMCQnooqMwxiZgjtdhjtfi0BmxJmoxxCSQGBFNXEgEiWFRxAaHkRAagTY6jhCfAALcvKR1oDeh7t6Ee/oSJmWggqXpKdh9KmHD9/8qJkFuXsLp6OEt1mse/oR7+il2dpXUpSUmr8nCTEXQFCOJ9FA6xnwVI8d/E0CEyPpJE9x0jJVAQvlLpZu+UoXMpCCqPCS6vIc/oe5+RHgJCHKEbzDRAWFE+E5OcBG+gYR7BxLpG0KYl4AMh0k3s1DvQELcxd8T5iEFx919lXWiyj0AlXsAoV5BBHv4iSnMzY8gt0nuYoSviiAPP4Gn8vQTZhG/YML8gokLjUIXnYguRo0hTkOS3kJOcgbp1hQcOgsZliQyLEkk682kGq3CxWgyk+5IITs5jRxnMjMznMxMz6KspIoLvS4hYmfO/sqHx45TUlpOXX0DZWVlyipx9uzZ5OfnK5OIjKEqKCggZ0YuM3Jn4khOIStbVLKIicwpEehFlinNmU7OjFxyZuSS5EghPSOd3LxcZuQIY4fshKyrq2Ne2wJuX7mapUuXs21bB2vWrCU/f5YUdk4WfWMWK6mpaRQXl7Jy1WqysnJIVGtJVGsVq3yiWotWZ8BoNGO2mElPT8doNKI36LFYLWh1OuxJdgwmMwajCavEUUxJEz1mSY5kMQE6Bb/Q6XSSnZXFzJkzpZ61YvLzCygsLKKoqJiS0nJqauspL6/EYrFgNptJTU1lzpw5VFRUUF5eTn6+YCfW19czb948iZDSQEtLC+Xl5VRX11JaWk5JSRlz5swjJyeXgoJCWlrnUFFZiclsFrc+gx6zxYLZakGj06HW6ianLbUGtUanCLrRZMZktmK12bHa7FRV11BWXkFNTS2tra2sXbuW5cuX09HRwd13382zzz7L66+/zrPPPsuRI2Kd+Nxzz/PEE0/Q2bmT+fNvY/ny2zl06DGefvpZ/vGPo7z/wTGudnULmvn53zhz9hd+/PE0Z878wgVJyOTixStXpSbj/gG6e1109bhEk3TvgATI7ZeajsUNSA4xj0/cVFaTw6NjjE8IAPDNP/7gzJlfeOvtd/ngw484d/6iYC8OCzv/tR4XR195nXltt1FVXcP+e+/j65MnOfDIw2zf0cmhQ1L7df+g6DwbGqG3f5BzFy/RdU0QQAaHRhganmQ6Do+MCSEeHWd4TBhVBkbGlYcQoFEh0iPiMTA8zoAkTkPSSrJPErEBOT8mTauD8vQlC9jwmKBm9A/R2y/WkL2uIfr6hIjJU5n8vlyXIptHRIVKv4LVEizELs6dv6Tk3C5c/I2ua724Boa4fKWLT78Qwev3PjjGu+99yPkLv9HnGqSrq4eenj4uXLzE8U8+4eirr/Lggw+ydOkyWlpaWbBwIYsWL6a9fQtPPvkkR48e5amnn+bhhx/m8OHD08POH71JbrKFzCQrOUkOMuzJWHR6DPEJGOPiUUfEoI9OwKrWY9casar1mOI0aKPjiA0JJyE0gtjgMOJDIsQkFhAstTpLAuDuI8jyHoKFGHyrDyHu/mLS8ZAFwFey5PsqxHrZuRjk4YXKS3IRevgKd6Kbt7DDu/kIx6K0Cgz3CSRcugUpK0n3KQFmT3+C3L0JdBPWejnLJotQkJuXEqQW9I7JqS/ES0xnsilFDkFPhRwLEfMjzMOfcC8xSancfAnzDiImMIwov2BhSJFEM8xbGEXkW1uYjxClEMlOH+rhT6RPkPRz+EyGmt38pPWrj1gnevgS6O5LoBSGFuaRYIIkAQvy9CPYy1/c23wCiQ+JwhRnQBelwWGwYdOayE5OJ8+ZTarBSobFTqY1CafJRqrRhk1rRJ+oJcWSRH56Fjkpycx0ppGblk7R7BIu9PYJY8eXX33DBx9+RG1dPXV19ZSWlipWcZnCnpWVRU5OjlLJkpEhCBzyY0ZeHqlpGVK3mOAkOpIdyp9LT09Xpjmn0ym58nKVupeCggKqqqqYM2ce7Vu2cveevXRs72TnnXdRW9eA3e7AkZIsbmI2m6C7Z2awYMECnM501LJomSxotHpiYuOJiY0nPlGN1W5DrdUoHET5IbMPZWCwxWbFYrOKRmWpCDPVmUZG1mQYOTs7m8rKSkpLS6isrFTMGjU1tdTVNdDWtoDS0nJ0Oi0Oh4OqqipaW1uprKykoKCQ0tJyiotLKS+vpKGhibq6BurrG2lpmUNZWQWlpeWUlVXQ3NxKXl4+eXn5FBWVsGXLVhzJqZjMtikRAosCKjaaTSRoEomKjlXEXKPTozPqUWvVSkDbaDZS21BH/qxZ1NeLG1xbWxsLFy5k3bp17Nu3j6effoaXX36FJ598mueff4HnnjvCQw8dZPfuPaxZs561a9fT2XknDz54gOeeO8LfX3iR77//UXEpnj9/kR9++IHvv/+eixcvKR1a8jrrwsXfuHK1W0Blf7vCxUsyMmmyLPJaT59yixkcGmVk9DoDg6O4+oUT8PqNm/zx779wDbo4evRljrzwAp+cOMGV7l5GR28wNDgq3W76uPRbN9+e/IG9++7ln2+/xclTJ7l7925WrVrF3r37+Pqbk4qJoae3l1/Pn+fE519y5Wq3AheWHZcymHhkVLgPld41JawtCdvIGENDowwNiT62wcFRxZ0ogt4iJNw/MEK/vHKVzCDyTWxAErHB0QkhcAMj00tKpf41+X1X/7AyjV3r6VeciwKtdU1yFAoxu3zlGpd+6+Jql5jU+lyCItLjGuD8+Yu88857HD/+CSe/+5FfLl6md2gY18AgZ8/8wokTX/DGm29x1+572HXXbu66627WrdvAypWraWtbwIaNmzn6ymt8/e0p3njzLfbu3c/Onbt48smnp1vsP3ydnCQzOY4kMm02nFYr+gQ18eHRJEbGEB8WiT46HqvOgEEKP+tiElCHxxCrCiMhLAJNRByJYTGow6OJU4WIzJeHt2R88CPY3VfY6t1EVUqItN4TK0IvVJ4+BLp7SrSKoGmW9RBPH4I9vAhxF3e1MC8/RRhDpHVjkIe3FAoOJtQzmFDPwMk/7yXWiOHegYR6CmajQr1w85p221JWmtLKMdxTOAxVnj4K+DdCynmF+wQQ6RMo1qRynk2y9CvrRamFOdIvhGj/EKJ9g8T37+WncBjlqVAgsoJReQaKtaCbL6Ee/kT5BBHq7UeQm7fUI+YnGT7Evxvo4as8Ajx8pHjDVLt9gFg5evkR6OFLqG8QkYGhaCMT0UUlYtOYMCfqsWlNZNiTSdYZcZqs5CankWFx4NCZsenM2IwWnPYUsmwOMmzCxZiZ6qSkpIyLfZKIHf/4U97859sUzC6ipLRMeYEuKipSREgWsJycHFJTU0lLS6O6tobsGTmkpAmQbnp6FnkzZ5HkENT6VGeagllyOBxK7iwlJQWHw6Hc28TNTdAumptbuX3latau28CDDx1k3/77uP321czIzVPgu0mOJJLsIvTc2NhIRkYmWq0ejUZHTGwCarVOWSsmqDXEqxPQGcSLvfyQxSrVmYbeaJDuSxqli0xvNGC2WsTPMEOEk+X7ltwDJt+zZKpJRkYm5eWVtLbOIS0tDaPRSGFhIXPnzqWpqUmxz9fU1FFbU099XSPz59/GwoWLaWhoorV1LmVlFVRV1TBv7nzmzm2joqKKGTPy6Oy8k6XLVhAbl0BCogad3khKqhO9URBKZEhxolqLTidWiWqtjriEBBI1GnQGAwaTifiERPJnFdDQ2KgQRpqampg3bx7btm1j4cKFLF68hKNHX+Xxx5/ghRde5PnnX+Cxxw7T3n4HO3bsZNu2HWzbtp0HHniIl19+haNHX+Uf/zgqHILdPVzpusb58xf45ddzoo+qu5fLktFAvslc7bqmiJpMSJc/Lxcqyk3Ck/eeEbqv9TEyIswdN/74g29Ofst9993LS/94iR9O/yQEZHicwcFhunt6pRWmmMq+/+E0H3/yKa+8+gq7d+9m5cqVzJkzh2MffaxMib+eO88PP53m++9/pLevX8FKDY+MMjg0zODgiCRm4wwNTQrO0Mg4QyMTAps1IlfWjIjJSRIdpQBUch/Kk1PfwLCY0obHGRgaEzeyoVFlfdkvBaTlv0MWq6k2++5rLq71TH4sd3+JR49SpyJ/rvuaS1kzyn/XpavXOPPLOc6fv8jJk9/x9jvv8c23p3ANjjI8cZ3ua7088/SzzJkzj4bGZpYuW87mLe1s37GTjZvaWblqDUuWLOPICy9y+vQZfv75F44c+TsrV65h/fqN7N9///RJ7ON/kmbSkm6zkGGz4rRa0cUnoo6MQytlvxJCI0mMikUbn4BRrcUYr0YbGU90UAjaSHEPi1NFEB8SSZivCCaHKEFkibDuLtZe4tYlXuBV7uLFWc6KhXrKU9hURqJYPQa5Tcl0efgoLkVlHejpR4RPMKGeEvlCCinLIGBhdJAEwNOfYA9fVB6TqKr/vsmpPH0Jl8wRwR7eyh1NvtWFevkR4RNAhLe/Mr2FTSGFBN7qqUxOEX4qIv1VREq9aqHefoRI09skFcSPMJ9gQryCxW3M3U9qbBbGDiFgAZK5Y5LeISYxP4K9/Qny8herxVt9pBuZNNV5+hPiHUCwl/iaEG9/ogND0EbHY07UYUzUYkKvMi8AACAASURBVNUZSLNYSTaYSNYaybKlkG4S5g6n1YFZZ8CuN5FitJCT4iQ/PYvMFCelpZVc7HMJYsfxjz/lnXffp7qmjqKiYsrLyykuLiY7O1upZJHJ63l5eaSlpZGenk7uzDzSMpxY7VZyZuTiTM/EZhftzhlZmaJ+JTNzGkw4LS1NaUGe+sjNnaGYH5avuJ3Va9ey/957OXDwIPfddz8tLS1Kn5cjORlnmpP09HSqq6uZOXMmOp0BtVpLfIJayUhZbQ6MJguxCXFYbFassoPQoMeWZJfgvwYFUGwwGbEl2ZVOMqvdRkZWJrNmF5A3M4/CwkKam5rETau6mqLiIpzpTjHR2WyYzCbSMzLJysomd2YeRpOJrOwscmbMYF5bG+UVVVRUVdHU3Ezb/PnMmTePltZWmltaqKyqYs7cedTW1dHc0kJtXR3lFRUUlZRQUVnJ/PkLOPjIIxjNZjRaLVq9HqPZTII6UamG0Rn06AxG4uITpcC2nujoONQaHSazlfgENRqtHo1Wz+0rV1FdXU15eTnZ2dmYzWbKSst45JFHpFvGQV588SUOH36Cxx57nMOHn2DTpk3s3buPLVvuYMuWLTz11NM8++xzPP74YV448gLvf3CMnt5+6Tf+PqVz6lrPlI+lh3hB7VE+vtp1jYuXLit1IN3XeqVw7yBDwyJvJYeHxyYECHj8xg0+PfEFhw49yhv/fJOunh5+/+svxscnGBgcoK+/X8pYDSvh4B9+/Jm//e1JOjo6aG1tZdmyZXz19becO39RMoSc4/TPZ/n13EXlHnf95k2pJXqUgeERBobF2lF2CvZKjsZBpY16CNfQMH2DUo/Y4KgUyhbWfNlt2C/dumQUlWL6kB7yfUwWMdm9KESnX3pe5ed26vPbR0/vgBKAFjSRq1IUQnzttR6XdC/robdvgNM//8KRv7/EZye+4OrVbn799Twff/wp3357iv6BYYbGxjnx+RcsXbqcnJwZNLW2sHf/Pvbu28cdW7eyqb2d1WvWcOeuXZw48TkXzl/g9Omfef7IEdrb29m6dRu7dt01fRL75G0yk8yShd6CQ2/AkKjFFK9FExkrDBuRsSRGxaCJjUcXm4A2Kg5dVCIJoeEkhIUTHxJBvCoSdXg0EX4BBN3iJTkHpWCuRJQQrkUvVJ6TsN5gNx9Ubr6o3LxFo7KMhvL2k5iCwnI+VWxkIQyRDAzhEotQESjJdq+a4lgUKzxfyUTiKz18poGDlY/lacnDlzBPv8lpSaaFTDGFKIaOKcFpxezh6U+IZwDRgWFSwDlAmfTkVeRku7Ufod5iEguSBD7UM4AwTyFWoZ6SmeNWf4JuFZNsmJQPC5ZuX4HSKlG22ge5+xLmE4TKQ4ib+Dp/VN7+RPgHEaMKQxcTjyY2Hn2iGrNWi11nwKY24DQlkWVNJdVoJ0lnxG4wYNUJ9uKM1HSyk9NwJqVSWFzOuZ4+IWInT33Pe+9/SEVlNRWVVcrUUVxcTElJiRJ6nsr8kzFUKc5UnBlOcnJzyczKwZ6UTJozg8zsLGZKNv2MjAxlLZmeno7T6VSs9TlSBmz27NnU1NTQ0txMU3MTK1bezj379vLckec5fPgwa9esYXZRochpSa7BgoICGhsbKS0tJT4+HrVGI4F6zRjNZixSTkpeFRpMxmnllla7DUdKMiaLGVuSHb3RgM6gVwwUZquF/IJZVFRVkpWdRZZUm1JYVERNXS3VtTXkzsxTnIJC+OykpgnbvsFkVDJxTc3NLLhtIXPnz6O2vo5589uY2zaPqtpq2hbMp3XuHKpqqmlqaWLJsqU0t7ZQU1dLVW019Y0NVFdXs2v3XWTPyFG+P6PZKNaI6kRlmtRJBhirLYmERI0S/k5Ua0lI1GCzO9BoDVhtdkrLSjGajGi0GhLVapYuX8bX337D1m3b2Lt3L0888QSHDx/mqaee4sEHH6S9vZ2Ojg62b9/OsmXL2L59O48+eojnn3+el1/+B88fOcJPp88yNDyqZJtksbrW00fXFPGSLeDyNCbzBy/9dkWZxAStop+R0Rv0DwzT1d2Dq3+AweEh4Vj8809Off8jjz/+BJ99/jljN67z53/+zfjEOEPDQwwMDeIaGFQmDVf/MF3dvRx95RW2tLfT0tzMQwcOKHZzucDzm29P8cuvF5i4fpPf//iLv/79b/78119M3LzJwKgIOvcPj9A3KB7XXIMioNwnslqugUF6Bwbp6Z/CSxwRRo8B2WU4NKo4FKeKlvy+fAeTRa5/aIyBgclizd6+fiVDJj/Xk7889CnrxK7uSYfi1Od6qmuxp9fF9z/8yJ27drN//3289tobvP/+h7z33ge8/fa7fHT8Ez46/gkPPPAQ8+bNZ/mKFazfuIFVa1azcpVgka5cvYr1mzZw+InDnPjsBN9//z0//fQTH310jH379rF06VI2bdw4TcQ++vB1Us16Ukwmkg1GTAkJaOMS0EfHow6PRhMu7PMJkTHERUQRFxpBnCqchNAoYoJCiA8NJT40nNigcBLDogj18SPwVm8lkKtS1nHC7Rfs6UWwp5dk1hC3HpWbLyFuPhKxY/JOJmz14gV+6rQU7O6thH5DPCbDzKGSIy/Yw5dgDx/hkPT0mTZlyUaSqeLz3+tEeToK9/IjRL7vTREs+evEDc1zmuNyciXpKwmMP5H+IQIJ5RVAiJcQpQgfqc1ZMYsIEQv2CBR/zl1aHUr3PJV7gGKtD7xFPLcCReWjBJ1loQrx8pd+fp8p70tlmu4+qLz9CPcPIMwvQIlKGNVaTBotxgQ1NrURh85Cit6G0+zArtFj02qxafWkmgXhI8uRSl7mDIpLKznfK4nY6Z/P8sWXX9PY3EJDQyMVFRVUVlZSU1NDaWkps2fPVoj2KSkp4q6Vnk5WTjbJqSkStT6dJEeK5EoUeCpHcjIZGRlC8KSbmIxeKiwsVCzmsvGhsrJSoJvKK2huncMdW7exd99+Dh16jI0bN4npxmzCZreTkZEhWd2FiKnVagxSnYqci7LYrMpty2q3YTSblMlL7jlzZqSj0WmlKUavrB1j4+NIdaYxt20eNXW15M/KV9yadXV1bN7czooVKygrK8Nqs2KxWLBYLBgMRlJTnaSmpmAwGrHZ7TgcDnLzZrJw0WLmzZtPS8scGpuaqatvoL6hkba2Bcyd20Zb2wIWLVpCU1MLCxYspKVlDjU1dVRX11JYWMzGTe3kz5qNTm+UwMUmEjVaZQVqNJswmszoDSYsVmFUkb9GrdERn6gmLj4RtVpHVEwMJouY5GIT4rDabRQUzqaiqpLaujr27t3HPffs45FHDnHkyN956qlneOihg6xdu57t2zu5885d7N69h127dvPoo4/zwgsv8uijj3P0ldfEi6prkO6+fvGiKd3DRM39pHDJlI2pE5p8K5MDuoLHKGDCPX0u+gcGGB0fEzmym79z/JPPOHjwEU6f+Zl//6//4a//+Q/jExP0DwzQ2+eS8k1DdHULVFNvXz/Hjn3EnXfeyYYNG/jggw+U3q2fTp/hp9NnlO6u4ZExIWL/+g//87//N3/969+MT9wQ68LhUfoHpYJPqeSzr19wFbt7+ujuc3HNNSCMGtKacEAKO8vcSLlXTXEfSqLVOzBM38CI8jl5mpNvX719A/T09kvuQ5c0/Q5IwuWatiqURUx+iNboa1y52qOsFXt6+/nxpzNs3bqd0tJy6usbWLBgAUuWLGXdug0sWbKMVavW0rljJ48cfISDDz/Mlm1baW5ppqK8gsqqahoam1i5eg0vvvQyX375Nd9+e4offviJzz77nM7OO1mxYiXr1qyfnhM7/hZWbTwOkxGH0YQ+Npa4yCjUEdFoImLQRsSQGB5FfEQU0WERxKjCiFOFE6eKIDY4hOggFdGBIUQFhBATFEqIt4+YhDyk6hB3aR0nC4CnYCnKmCmVpw/Bbt4Eu3kR7OEpQtKyS9HDH5Xb5BpyqntRTGl+U5x+k/QMZSry9leMFNNWgZ6+4t+ToML/3UUm37dCJTPJVKOKyn06UeS/bfrTpzl/qQBT5MBku7vK3U8pw5QNJ+Jrgwj2CCBYDnFL5g5xW/NTXInBbn4E3uql/ExCrIQZJMhdTHrBU77XIPnn9JQmYg9vgj29CPH2Iz40EnVkDMZEDUaNjiSTFYfBiileR5q0Tkw1WrFp9STpBKYq1Wwj3eYgKzWDwqIyzsuTmFzG19TcSmNTM+Xl5RQWFlJaWqq8cMuECbn3KjVVhIbtyWJ1mJrmJMmRKsjqyakYzSasdtu0VaJMdM/LyyM/P18RMDl7JaC4BYqxYcXtq+jsvJO9e/ezceNmZs7KJzk1mZwZYiIsKiqiqKiIgoICtBoNeoOeBE2ict+S+8F0BtEXFp+YQFxCvCJkJotZyV1Z7Tbl6+TKldr6Om5btJDm1hYaGhskkS2kqamJ9vY7WLxoCcXFxSQnJ2O32zGZTJhMZrQaLTqtloSEBHQ6HUaDAafTSUNDE2vWrKO1dS4LFiykvr6Rmpo65s5to6mxhTlz5jF3bhu1tfW0tMyhvLySqqoaqqtrKS+vZMGChcwuLJYYlGkYTRZMZovSMG2ymDFbbIKbqDOi1RvQGUSxp95oEDczjTC6yFNngjqRBHWiMpGGR0VQUlrK+vUb2b37Hu7Zs48DBx7hySef4ciRv7Nnz15Wr14rCdjd3HPPPvbtu5eDBw9x//33c+DAQU6c+FL0T0nrwq6ubq5e7eKKxALs6hb3J9nAIQtYT69LccpdvHSZS5KI9Q+MSI7AYYZGhkUg+ubvjE5c59jxj3n99TcZGBrgf/6f/8Uf//qLoeFh+qRJRTaDdHX3iUnv8mVOfH6C+++/nwceeIBTp07x0+kzShnlV998w8lT33FRwmfd/P1PRcj++td/mLh+UyL0CwEbkcwdw2PX6R8eo3dgkO7ePvpc/RKGShg6ZFKH/LHSbD3F4CGTOlwDknFjaEzpX5NvYsodTZou5Qmzt29IWSEKMRugp3eQaz2uaTcxYbPv5crVXq529Ulf08+3J3/gqaeeZeXK1ZLpqIG2tvksXryU7R2d7Nmzl/v238tDDzzI+vXrqa2vY3bhbIpmF9LS3Mr69Rt56qlnOP7xp0q1jJjeDrBpYzsb1m9iR0fnNBE79uEbmBPjcJiMWHU6DHFxJMbGkhghpjBthFgpxoZFEBkSRnRwKAkhESSERhGrCiM6MJiogBCiAkOIU4UT4edPkAT6VXn6i7WfIkq+iitRTGLiEezuTaCbp8RQnCRkKLZyaYqT8UtTkU8hXr6iKsVnipnDU+Y0+grG4pRJLMRT+py7zzQR+z+yYtLqcKqIiZ9Bclx6ia6xSAmLFeIheI6C1C8bNvwUEQuVa2i8AiSqvsiMyc3VyiTmKcwYk7Us0rTlJt8QBbkk8FYvAm/1lG5v4vkOcPORpjEfxWkZ5Ca+LkiKPSg0EW/xNjY4HLvGhDFei1VvId2RhtVgwZSoI8VoI1lvId3iICfZSZrZhtNiIScllcykZHIzsigsLJ0uYt+e/I7GxmZqa+soLy9n9uzZzJw5k4KCAsrKyhQRyszMJDk5WWlmlgsx05zp2JNSBN8wORWjxUy6VAaZl5dHcXGxglvKycmRHH6lysqyqEhMaOnpmZSWltPU1MLCRUvo6NjBvn330rF9B41NTaRlpJOekakwF6uqqsnPF4Fos8UiyPLSIz4xkZi4OIVWEZ+YQII6Eavdht2RRFKyQynDlG9KVrsNjU5LUrKDuoZ6Nm7exOo1q1m2fBnLli1j+fLlLF26lPnzF7DgtoU0NjWTl5eHXq/HZDJhMBjRaLRoNBpsNpsg5dttpKSkkJWVrQhXU1OLmMgam2loaKKmpo7S0nJqa+upr2+koqKKuXPbaGxspri4lNraeuYvWEhlVY3SLSbo+yY0Oq3irJSt9maLFZNF/EyJGjU6vSTQJhNavV4py5Qdm/IUOiNvBrctFFmwjo4d7Nq1m/b2Ozh8+G889thhDhx4mJ07d7Fnz17277+PzZu3sHnzFu6+ey979+7j8OHDHDz4MN0SuLar+xrXuq9JgtanvL3a1SOJWi9XrkoTmvT21/MX+eXcRX67fJXevgHpxX9YwGdvXJdAwGNc63Pxz7ff5fPPvxKU9H//h+u//87g0JDkNhxSgsAXL13hh59+4uezZ/jiyy958MEHefzxx/n+hx8UDNMXX3zN8Y8/4dT339HT18/Y+A1u/v4Xv//xF3/+9S/+/Ne/Gb9+k6GRUfoHhxiU8mNDIxMizD00hmtomB5XP65+8W/3D4wqQjWVytHnGlKmsqnGj6nUDtmWL0RsbFoerLdvUDF2TLXTd3X3SXb6PuVzsmlFrGuvcrWrV4IG90qYqn5+u9zNufMXOPzE3ygomE1FRQUtra0sWrSE3XfdzROHn2DvPXtZsGABpaWlZGZlkZWVRUVZOffs2cubb77F119/w7Fjx/ngw4/4+4svsWHjZppb5rBpUzsPPnCAXTv/+yb2DilGHUkGPaaEROLCI4iLEs7EuOBwEsOiiQ+JIFoVRkSQishAFbHBYajDYogJDiUqMJjogBDigiOJDQojwi+QIA9vAt29pPWV72RHlmcAIe7iDhbsIQuYl5i+vKas86ZktpQMl4c8vU2vbAnzCZQ4hP7/R64r1MOPMEl0pq77Qj2EySPEQ7gbVe4CcTXZMC0ESBg7vKU1qPTveYr8mcrTT7Hah3pL9np3X8VuHyShq1SSdT7UO4hQXzGNyd1h8iQmzB/BhHkHofKQAs9egYR7BRLm6S++R7dJt6MsXkHu0ls3H4LcJKqHx5Q7m4cPAbd4TMYGpHtckIe3RBfxI9w3iPiQKDRRiegT9OjitSQZraSak7BrLTh0Fhx6G3adGYfeRKrJRFaSKM7MTc+kuLiMi70u4U78/sfTfPX1tyxcuJjW1jlUVlZSW1tLfn6+slqcMWMGubm5zJ49m8zMTAlFNYP0jCyF0JHkECKW5BBIpPSMDAV6W1tbS319PWVlZUrQt7CwkNraWgnBlC9l0gooKipR1m6rV6/loYcOsmXLVhYuWkJ5RRUFs4ukjFYxFRVV5OTkYbHYsEtB67j4RHR6I0aTBbNVrBG1ep0ylcmTmozCkicweTLTGw0kORzU1tayatUqFi9ezIYNG1i8eDEbN2ykvb2dRUsWs3DxIppamsnNy8Nms6HValFL60ytXiemHZ0Os9mMxWIhJSWF2bOLqatroLy8kvr6RsrLKykrq6CsrIKCgkLa2hbQ2jqXxsZmyssrycvLp7i4lIqKKmpq6liwYKHSCeZwpKA3GNHqtdNclTqDHrvDjsVmQ6s1SJk5o0RPsRGfoCFRrVGeB5kJ6cxIp6CwgAW3LWT5ipWsXL2W9Rs2MX/+bRw8+AiPP/4E99//IFu3dnDo0GPs2bOXjRs3s3Llanbt2s369Ru4//772b9/P1999Q19rgElFyZeTAVt/WpXr3Kz6b7Wz2+Xu5Q+sstXu7h0pYuLV7q55hpiZPw6Y2PXhcli/LpShnn56mUJQvwp5y9cZuL6H9y4+Sdj4zdwDQzQ5+pXUEzd13o5+8s58Th7jm9PnuSZ557lhRf/zslTAob75Vff8MEHx3j33ff54cfT9LkGGZ/4nT/+/A9//vUvbv5+gxt//MHo9Rv0DQ7RNzg0acoYm1Cs8lNzW/9tfZdFzDXl6+SP5f8uIgRjkxOc9N9l+n1v36Dyd8rOQlncrvWIFaO8QpQNNGJN26X0jcnr3KnGmstXuvj1wjne+OebbNqymTXr1vDQwwc48MhBduzsZNWqNTQ3Nyuh/9zcXIoKi+jYuo1Xjh7lo48+4u233+aZZ55hz549bNy4kYaGBubNX0DH9k4eeugg9933wHQR++gN0o06bFoNuqhY4iKjiQmLICE0moTQGDQRsUQHilWh/DY+JEIIW4CKKL9gYgNCiA+OJDownAg/FYFuXgS6eaFyl6nzflJ3WBByCeZ/EzOm4qamFlyqpJtWqLsvYRIMV147qmSRmEKrnyqEKg8fwj0l4oWHj+RIlPmGEjRXwjJNMhHlm5a4iYV7+RLq60+wjx+Bbr743eKJ3y3u+N/iSaCbMJiI29YkzV4p73T3RuUlV6cEiLdSCDrCK5Bw7yDCfYLFHUsKSavcJAaidA+L8Awg3EPcDINu9UHl5idNYp7ieb5VQJODb/EmxE3OxQWIu6D79ClMvoupvHwF39LHjzC/AML8gkmMjkcTm4guLhGbVo9DZybVkIRDZ8NpTcWiN2PVGXFarKRbzWTabWQ6UphdUML5nl5JxH74iVPf/cBtty2ipqaW6upqKioqlPvVrFmzJrvFMjMlpmCW1Gsl3Ij2pGQsVjv2pGQcKanY7Dac6emKNX/WrFlUV1dTVlZGTU0NNTU11NXVUVNTQ0lJCcXFxVRXV1NcXEZhoXihnzu3jRUrVtLZeSd33XU3K1euYcFti6hraKKwsJhZs2aTlZVDWlo6RqMZk8lColpLXHyiFH7WCTGTmIPy1JWgTlRo9ClpqZgsZmLiYtEbDWh0WgxmIzq9nszMTBobGth6x1Y2btzI7bffTtu8NpYsWcLtq1ayeOkSFi9dQmNjI7m5uVgtFrRaLTrJnm93JGE2mzGbzRiNRqwWK5mZOdTW1FNRXkVJcRm1tfXU1tZTWVmjCHNNTR1VVTUKfqqioppZ+bMpLS1n2dIVGI1mLBYbRqMFg9GE3iTMKrIYiSkziYysLJJTnMTGJWAyW5XyT4HjEiYYk8UsiZ4wpxQUzmZm/iyc6ZnY7cm88urrnD59hr179/Poo49z6NBj3Hvv/dx77/3s2LGTjo5ONmzYxL333s/+/fdy9913s2/fPp599nm6p7yYXu3qmVJT0kv3NTElXLh4lfMXJvFHXd099Lj66RscZnB0nOs3f+f6zZtcv3GTiRs3uPH774yMjnHuwgV+PXeRX3+9hKt/mNHR69LaboTunl76BwYVlqB8Z5NLLH/59Vf+/uKL/OPlf/DtqZN8eOw4n534gnfefZ9jH33M+QuX6O0T1vzrNwTuauz6OKPXrzM0Ns41Vz+uoWHFhDE8fkNMZENjDA4KAervH8HlGlayXHIweWBwFJcM+5WEb2BACJSc+RoYHGVwcGyamPUPyOvE6dOdLGgyoUMWt67uXumXhD7FxTg5AXdPQ1J1dfdw8dJlLly8xM9nz/LFV19x8rvv+OHHnzjxxRc8dOAg9fWN5OZONjFUVVWxZcsWXn75Zd577z3efPMNnnvuOe6++24WL17MmjVr2LFjB3ft3sN99z/I7t172LZtxzQR+/TDN0nVa0k2mjHGqYmPiiYhKhZtRBzqsFi0kXGKgMUGhxEdGEJ0YIjkSAwnyj+YKP9gYoLCiFFFEhEQQpC7FwG3eqJy8ybc048I6Q6kkqgZU9FQUyck1ZR1nswdlAUtzMOXMHdfwqWVXpiPv+I+lAVskn3oO/lnPf2kcLMwP4R5CYdgkIc3AR5+BHkGEuIpJiAZ9RTq5Uuwp7e0tgwmzE9FeKCKDFsSBRnp5KQmke9MJUWvxu+WWwjy8CfUK4AwLy9CvHyVG1R0gLDWh3oFEuTmo7gnQz0DCJcmrVBPccsKvNVHIZrIpA2Vhz9hnoJSEipTRDykzJh031PWhrd4C5enRPYPvHWyl03cJX0J9vRRJsQgdx8C3b0J8QkgzC+IyJBwEmPiMCRoMMYlYknQkWp0kGJIwmGwY9YaSbEkkZ2UQqrJSE5yMhlJqZQUlXO+p1esE8+c/ZXvvvuBOXPmUVlZpUxHRUVFzJw5UwHVFhYWTg89Z2aSniEMHJNE+zTxSE1Vws0yPLesrIzq6mqlNLKqSvxbJSUlNDQIB15RcTGlZWWUV1SwfMUKNmzcyLaODjq2b6d9yxY2tbfT0dnJ0qXLqK2tIzs7h4wMseLU6nREx8aSkJiI0WxGpxfrM9ngYbKY0ei0yvpQzouptRqlDTpBnSimGqsVi9VKVnYWDY0NLF6ymM3tm7lt4UJWr13DytWrWLRkMUuXL2PO3LnU1NSQl5uHw+FAK63mbEl27HY7BoMBk8mERqNFbzAwq6CA5pYWGhobaZYs9q1z5lJZWUV2do5Eui+noEAgv+rq6igpK6O0vJyW1laMZjMmsxmrzY7BZFIEU2fQYzSbSE5NQavXkZyaQnlFJWqtFp3BgN5oxGSxYDAa0ep0yt1Qo9MqRZ9mq0VyOeqx2Gy88OKLfP7FF3R2dnLo0KPS4xAdHdtZt24dO3Z0cs8997Blyx3s3buPe++9l507d/Lww49w9uw5XANDUwLMLuXF8/KVbsUpd/HSFYXS0esaYGBEsAiHxsYZnZhgdEyQ7sevX5emresCLdU/RG//ECPjNxkYHudyVy9Xunu4Ktnz5bD0tZ4+BYJ7+UoXr772GrfddhtPPvkkHx47xvsfHOOLL7/mnfc+4JuTp+jpdTE4NCIJjWinHhkbZXB0lL6hYXoHB+kfHpXoHNcZGr/B8Jhsnx8TYN+BYXr7J0G/wlY/qtjyXZJZY9KmP/m1Mjh4cEgEtsVtbUThIoog+CTBXmTpBiWzx4AUch6kq9ul/OIwOfn2KQYa2WwjrxtlGPDFS5fp6u7hzNlf+fiTz+jY3klVdS3NLXPYuGkz69atY/Xq1Tz66KO89NJLHDlyhIcffpj777+fnTt3ct999/Hkk0/y1ltv8c677/HYY4+zdds2NmzYMN2d+P6bmONisSTq0UcnEhMWRXRYFJqIeNThsajDY4hThRETFEpssHgbFaAiITRSfBwo7mGxqnBiwiKJCA4lZEp2KtTDhzCPSaPHNBegTIyXhCpYFqApRHqlVXlKj1iYJFji4T+tAXpqUFrlKaaOIE8fiWghJqxgL1+CvYWxJNTTVzy8/CW7vw+Bt3rid6s7IZ4+RPoH4DQbWLuohd3ty7hn6wr+/uQBzn3/Kd98epTNq1uI8vcn1COAKJ9AVF6+RdZq+QAAIABJREFU0oQm3JJhXgESR1GCEN/qI8RJErAQJfTtK0TIQ4SSg7z8Jm+KyoTqJU1V3tOMKuLu5SXEyl12UHorgWuVux+hXpM9YyLy4E+AmzdBHn6ovP0I9vEjJjwCQ4IGQ2wCxngNdo0Zm9qMWW3AqDHgMFlJtzhIt1hxmm2kWZMpLirnQk8f/68sYj/+eJq2tgWUlJRSUVGhCI+MhZLt8CkpKYpNPj0zg6TkJMxWi0KEsDuShOvP6ZTuQFkUFBQok1Z1dTWzZxdJeTSBP6qsFKuy0rJyZs7Kp6aulvLKCubNb2POvLnctmghWzvE/wQ7OjtZv349y1csp66+joamRmYVFGCVRMdkMaPWaohLiFcmLUdKslKrIhsZ5LyYfAvTGw1KAab8oi6vHpNTU8iekUNdQz1z5s1lxcrb2bnrTtauX8fqtWtYvnwFCxYsYNGiRdTX15Obl6t0jxlNJmw2UT5ptpgxWS1k5WQxb34bCxbeRmNzE3Pb5rFk2VJqamoUl2ZVVRWVlZVUV1dT39BATu4MikqKqa6twZZkx2q3TXNgavU6zFaLQu+Q16N5+TOZMTOX2Pg4Za0an5iAwWhEbzRhMJmx2pNQa3WYzBY0Wh1mqxWdUU9KWio5uTPIzs5m8eLFHDlyhIMHD3Lo0CF27tzJpk2b2LVrF52dnWzYsIFdu3axe/fd7Nq1iwceeIB/vPwKvX39DAwOK6Iy1RYujBfD9PYPisDviOgXG5ZanUfHr0s9ZCNKsabgJ95gdHSC0YnrDE9cZ+zG7wyOTnC1x0VXbz+Xu3vo7u3D5RpkcGiEnl4X585f5MeffuazE1+wYsXtFBUW8fzzz/Phh8c4/vGnfPb5l/zzrXf44NgxurqvKcWbYs03SP/goOArDgzTPzgiGqlHxhgdF83SAyMSA3F4jL4h4SiUOYfKY3jSgdg/PEaf/Fb6WhkzJTsS+6RJUnZwysHwK1e7Jb7k5PMpboD9kuNzQDJ2TOKnrnb1SWImRHBquHxq6FyOOFy+0sXPZ37hgw8/4pFDj3Hg4CO8+tobvPb6mzz62GPcuetO9uzZw3333cfBhx/h8N+e5Kmnn+HFl17m6NFXee/9D/no+Md8/OknHH1VRBra29unidjxD9/CmpCINjKOxNAYYsOiiQyNkAgcsSSGRSvCJU9iUQEqZTqLCgwhIiCYKFUo0aHhhAYGCRGTsE4h8kpxSgvzVDeg7CQULjsZ7Dtl1Shjndy8CfPwJdI7YJrITYX9Tl1PKiFn3yBCJHJFwK3e+N7iifctHgR4+xHg7oXK25dAD08iAwOIDw3GkhBLYVYaZXkZVBdk0FCcxup5s9m7sZldK8vZunA2O1bW8/TBDi79/A5Xfn6bXesWEeMbQKSPCpXiDPSVuI7i+wr3Ep1kwUpo218KcovGapW7HypJzAI9fAn09hchZbmXzcuPIIngr/IQLQGBt3pOiwpM/kIgW/6nFGgqnWN+ElJLwIKD3HwJ9vJF5e2LysefxIgYTAk6jPFazAl6jPE6DAlaksx2nLYUkvUWUowWnNYkHCY7s/KLuHitl/8PCQB89pdzLFiwkNLSMsrKypSeK7mdOCcnRxG2pKQkklNSSM/MwpmeidVmx5GcitlixWyxkebMIC0tTeEsOp1OCmcX0tLSQnFJCSUlZdTU1NHSMpeGBkGyKCkpo6qqhqKiElpa5zBnzjyamlpobm6lpWUOi5csZcOGTezYsZPVq9cyr20B1bV1NDa1UF1Ti1qtVWzlMjlfpzdittqUF/y4hHjiExOmrdHkPJhM8JDDw0azCYvFgkajwWg0kpSURGVlJYsXL6axqYk169bSfscWtnfuoL29nc2bN7N69Wo2btrIwsWLmDe/TeCr7DasVit2uw293oDd7iA9PZOZM/NpaZlDa+scWlvncvvtqygtLaO8vJLq6lppIq4X97LyCmpr66ioqKK8vJK0tHQsFhsGgwmrXZR1yrQRObBttduw2uyYzFZq6+olMHAcMXHxaHUG8dxYbGi0euLiE0WWLFErwYINErA5B7PFhj0pmVWrVrNv3708+ujjHDjwMLt27eaee/aydu06tm7toLPzTg4efJjHHnuMJ554gv3797N4yRJ2dN7Jb5evShUeI1OoE0MSRklMLnKOanh8QgSMb9xkfGJCql8ZU+j2ckfZ2Ph1xq/fYGz8OiOjE5KNXdjexcptCFf/AK7+Qc5fuMSXX33DF19+zQcffsSC226jrq6Oo0ePcvz4cd59933ee/8Yzzz7PG+/+y6uwX6GR8cYGJS/Z6mMUrpJ9bmGJYTUGKNSf9jQ8JjiQhwYHJUIHoL1OCSVYw4OiyJQGT0lW+5dAyPKetHVP0z/4Kh4SHZ6MVn10+calFaxLkmcXMoKUoSfJ1mJsuFDTF4uab0oBPFaT58SgJYFTCalTJ3Gfj13gTNnfxUlqKd+4MuvvuEfL7/K9h13snL1ajZu3sTd9+zhb08+zVvvvMcnn57g409OSAL2Ccc//pRvT37H8U8+5eDBR3jqqWf+Kyf2FqbYOPTRiegi4omPjCE6LAJDrJr4kCjiVJFE+gcra8SoABWR/sHicwEhRAaoCPMLJNw/kEhVKBFBIYRJEN5gNw9Ut3oQ6u41va15ihNwOoXDezJULH+t3AcmiZioZfFVQsfyC/bUPrHJtwGEeQcR4uZNQkAApggVSfERmGNCsSZGkaSNId0cx+w0HStbZrN3Qyt/u2sZbzzewXsv7OH4a/s5/spdfPJSJx8/t41Pnungn4+s4m87G7hrVTlvP3cP3T+/x4WT/2Re5SxCPDyJ8AtQ2qnlqWhqz5mMuhLrTi/FqBLq4U+IlK0L8vIn0MufoP8q7wz28Jn2/E0NWE+KmGjJFjUsslXffxK1JZM8vAPE2tHNh2ApjqDy9CUyQIUuRo1Na8KmNWHRmTBq9Bg1BuwGCykmG0lGMw6TjRRrKrNmlXC+q0eI2NlfznHu/EUWLVpCUVGxImBTw8jyClG+i6WmpWF3pEgE+5QpzcGZZGRk4XQ6yZDcidnZApxbW19HQ2MjTU0tVFRUUVVVo7AD58yZR3NzK+XllbS0zGHlytXU1TUowNkli5dxxx3b2LFjJzt27KR9y1ZWr13P7rvvob6hCYPehM2WhM3uUPiJWp24/8gZKo1OqyCa5MlLhIZNShhaq9cRr04Qk43JhNVqlazzJjIzM6mrraWispIFixaydPkyVq5ZzaZNm9i2dRvbt2+nvb2dO7Zt5YGHHmTj5k3MzJ+JVqvFYrFgMom7ndVqJzk5lYaGJhYtWkJLyxzmzZtPZaV4PhoammhqaqGgoFAydVQrd7LW1rmkpKRhNJrR6YQLUZ4mJ0PQJnGPs1hRa/UUFZcyM7+A+AQRfjaaLOgNJvQGEzGx8URGxShGGL1BNFU7klPJmyluY5WV1axYvpLVq9eyb9+9PPTQQbZt2866dRvZsmUr27ZtZ/fuPRw4cJBDhx6RYMGdbNy0icKiEnZ03snFS1cYHplQzAmyy25gQKzZJkO/gk04Oj7B6PgowyNC6IZHxWN0fFzqIhNvr9+4ycjIuHJLkm3rg0Mj9Pa5uHDxNz46/gkfHjvON9+c4qPjn7Bh40a2bt3KG2+8wXvvvce7777Pm2++zQsvvMgnn37K4PCQBP6VH6O4/n+2/jMqynttw8YTgWl0ZugwtGEYmKFjofeiIqggFoqIiKKg2LsmxqjRNE0xO70305OdZCfZ6WXvJHYR6b1Zsp/n/fRf67/edbwffvd9z+Czs9YsRkAUstacXtd1nsc5JNvVBQ1jeGRCYSo6NjnLbc7jEzeZmrotuIoSuFix48uf54CQkgXMUQiHHUwdk5O3mZy6bb+xORg5BgZH6e+XXYrD0h1sQIkvOAbO5ViDo+1eXi/KoOZLl69yrbNLoab09PbT1d3Dn+cv8uFHn/Dscy9w9pnneOW11/n8yy/45p/f8cuv/+LLf3zNP776hi++/Iqvv/mWf3z1DT/+9As///wr3333A99++/0MEfvi8w+xGsOJDgrDEhJJZIiRYH+Bmgr1CSDQw2CfuHQeipD56jzw1Xkooubr5oHB1UP5PB+1Di8nF3xmuWBw0eDjIhM5Zt7F7ra3y7ctg8ZNaVXWq10xuGjwddGhdxF8RV+NO3qtKz4ah1oUtSx+0tTjrCHQTcPC9ERO7ajn5QfXcu7RDbx1ci0vHann5SN1vHGikY9Or+fzp1r59oUOfntjD5c+OsKFTx/kwhcnuPjlCS5+cozLnxznwkcP8scH9/HL61t570Q9Z3fXc/GfbzI5/CM/ffEac6Mj8Ndp8Xd1w0/nrrRM+6hdMahd8VW72W+BCi5Li9e9wpThM0twJb3V7niopB4wZ62S75IJ9XqVWJ96OQmmpJxL83TW4HavE15OLlK0wFWh3ns4ueI+S1A8PJy1eKiE49LLRYv7vWoMag/8NCIKEKQPIDIknGhjJJZIM3EmC5YoC6nxSaTFJ5IUZyPBYiMlPo2c7CKu9Eg3sQsXL3P58lUaGtZQWlqm3MRyc3PJyspSGIc2mw2r1UpycjJpqamkpQlrfdrsOSQmJROfkEhScipJSeImlpWVRXl5OQUFhVQuXsyapiZWrFpFzfKVVFXXsHz5SioqFlNWtoBFFYupXiYms9LS+axevYZVq+pYtaqOpUurWdPUzJaOrWzduo3du/dy/PhDHHngQe4/8gDFJaXEWGKxxScQHiEI7sawCKJMYl0m33oscbGEhhkJDA5Sppcok0ms1kxRhEeEE2OJwRIbS2xcnEK9D5MyaFarlfT0dIqKi6hYXEltfR3rNqzn/iP3s3//fg4ePMSxY8c5/tBDPHX2aZ5/8QX27z/A3DlziYyKIiIiUkxPsVbCwyPJzMxmxYpVLFlSRXl5BStWrFJ+XVRUQk5OnlL3kpeXz4IFC1lVW4clNo6ICNEXFh1tVugjtoR4xcRiionGEhdHVFQ0VlsCFRWLsdoSiIwS9TSBQSFEmcwEBYcSGBSiiJvcBiDjqaLNFualZygT4/btOzl58mF27NjFrl17eOihUxw7doL9+w+yb98Bjhw5wvHjxzl06DA7du5k5ao60jOyOH3mSa539Yp8U9+QvQ9rWBRDDklopqHRSUZlYZiYZHhknLExISTiNmWfwoTR4y8mp4Qw2C3s4vP7B4b58/xFPvn073z9zbd8+933vPzKq+zdt48zZ87wzjvv8Prrr3Pu3Hu8+ebbvPrq6/zy228MjYyIepVRMWENj4xLGbYerl7rovN6t1IrMz4xxei4nZ04InWnjY5PMz55izFpSpTFyRHaK4uUPFndnSMbHhX8xbHxae789b/cvvO/jI5NKdmwGfUrAyMMDo/RPzhKT0+/Al0Wa0N7OaYcNpfvYI4iZs/odSnmD/nRK01wV691cflKJ5evdHLx0tUZZZo//fyrEhz/5p/f8e659/nk07/z3fc/8uf5i1y6dGWmiH35EYkmExEBwcQEhxMdHk5EaIgIOHv74+fqTaC7j1Rz74m/uxe+rh5SU7E7gR4+kmi5CjFz9cSgdcdX545epcHgosbgokGvErcYR/fe3eKlVJ44CJ0iYiqtZIMXJgr5z/RR6zBohUjonYUBwqB1xcdZhdnPh7YV+Zx7Ygv/fKmNX17bwB9vtXLh3XYuv7eFK+9u4cp7HVz7aBdXPtzNxQ/3cPmTg1z5+DBXPz1C55cn6PzqFF1fP0L3Vw9z45uHuPqPY1z+8CB/vLyZtw6t4pu3H2Zq8mduj//BA1vXE+CqIsTTE39X8TPw1YkMm0FqqL57EvVRCRHzukeDXsJ0ebu4KdEEHxdZkEVDs0HjKcLSGjeJbK9SSkg9JViyj7NY4crgZU8nN1HVIk1h7k4a3J3VgtyhdcdDclj6aTzxUbnj5+5DiG8Q0eEmzBFm4i3xWGNsJNuSmJ2YTGpiIinxSSTZUsgvKONKr+RO/PP8Ra51dtG6qZ2FC8spLSmhrKyM4uLiGVUpCQni1pWcnExKSgopKSnYbDbmzJmjPE9NTSUpKQmz2cycOXMoKSmhuLiE6mqxIly0qJLVjU00rV1HVfVyFlUsoa5+NUurlrGwvEKZOBYuXERjYxPNzS1UV9fQtLaZ+tUN1Dc0sHffQQ7fd4T6hkbmpqcrL9xyk7MxLJzwCBMRkdGEGsMVmG9waAj+gQFKNiosIpzY2FhMJhPRpmiioqKIjo4mJiYGY1iYclsLDTNitsQo96ZYa5xyu1u2vIa29jb27t3H9u07ue++I5w8+QjPPvs8b731Dk8//QyrausxhkUQbbZgscRhscQRGWkiLW0ORUUlVFQsJisrh8rKJSxZUkV1dQ05OXnk5uaTkZFFRkYmBQX5LFiwgJWrVhJtEfc2c4wZY1gYRikuIItYYnIScTYr0eYYoqPFo6SkjDlz0xWRCgoOJTIqGnNMLBGRJuFYNIYrq8Ww8EiCQ4yC0WgxM3vuHBaVL6K+fjX79x9k8+YOtm3bwalTj/Dww49y/PhDSn7skUce4+jRYzz88KNs2bIVqzWejo6tvPHGm/T29t9FYB9TVovDIxMMD9tFSExAo8pzeRU5MXmTm7f+4uatO0zfvC2tFKcYGh6TJiRpXTdiv4f9+PMvfPnVP3j8zGkO338fr73+Gu+99x7PP/88L7/8Mq+//joff/oJFy9fYXBohNExiYMoGUNk9+TlK9f48/xFOq/foK9/kLFxMXXJxHmZdWivZBF9aSMjkzOCyrLgilXgsOIsdMyPia85zsTkNDdv32L65i3p7zQz9Dw8MsGgRPkYGBmnt3+IbomOIouXYx2OvD60B87lQHQvndd7ZtA87FUuI//nz+3uETR8+WfTef0Gv/9xnl9+/Ref/f0LXn3tDd57/0O+/+En0Vd27fpdxI73SYm1EG0MIyY0gqiQUKKMYRj9gsUU5qbHX+eFv86DADcvfHVu+Ll5CIq7zoNAaSrTa93xdxP0DoPWDb1Gh16lRu/igt5ZLejtzvYX8RkCpbHTNmSHoWMWTHxcg49ajY9GZKD0GtGyrFe7oddo8FO54q/yxKBxJ9BdR0GSicd31vPF0+v58eVmfn9zLZfebaXzg210fbqHG3/fQ98Xexj4eh9D3x5m4J+H6fx0O1c+3EbXpwe5/vf76fnmJP0/PM7Ib08z+vOTDP34OD3fPMyVT4/w55tb+eRkHZ+/uJ/RgX8yOvwTfZe+oiAtlgCdK4Funvio1ULE1B74atzEtORIHlELiLBeiiHoJYu9XB0jB54F1cMNg9oTvcpDyZgJioeY1NydXPDRSP84mKWRwtyif8xjlgAwy+QUTxcdXmpXPFy0eDm0XOvVIn7go/IgwNOfiNAoIsKjibXEk2BNItmaRLItkbTkJOalpZGWMpv8QgcR++XXf3Gts4tNbZspKRWFjdnZ2Yoj0RHYK78vMTGR5KRkkpOTSUpMxGq1YrPZmDdvHinJKSIQnZZGfl4ey5bVUFvbQGnpfCnE3EBdQwNLq6upra+ncY2Y0KqX1SiZqJqaFTQ0NFJX1yCIFkurWbqsilW1tRy+7wiFRSUEBYcqbsOwiHAlC2YMF5OEAN5GEhwaotSuyKvFsEhRzRIcHExUZCRRUVFERkYq68Ow8HBl5RgdY8ZkjlaELywinLnp85gzby5LqpbSuKaRdc3r2L59J8ePP8Rjj53mxRdf4Y033uLNt97hgaPHyMzKISoqGnO0Bas1Hqs1nrhYG6mps6moWExxcSnZ2bksWFBOZeUSmpvXU1m5hIqKxaxYsZIFCxawZMkSFi4qJz4xQXFRRpjsBhWZ2iFPZpa4OIyh4YSFRVBYWExefiHmmFiFpShXuphjxP0wKDiUkNAwhbkoetnCiLaYSc9IZ176PBYtEhNjR8c2Tpw4ya5de9i2bQePPXqaBx54kL1797N3735F5Hbv3ktubj7Ll6/g6aef5vsffmR0dGJGaFcWscGhUQfRGmd4ZMw+7YxNKG7D8YkpJianmbp5k4mpKcYnJiWKxpigy49NSlUp0g1tfIquGz38/OsvfPLZp3z19df88tu/+Pbb7/j88y94++13+Ojjj/n1X//iWud1xdzQef0GV69d58LFy1y6LKYO+XHlaic9vb0Mj4wzOiqCzrI5QynPlJqdh0ZEFYu86ry7/2t4eIJhqWZlzGHlKADBY0xMTnHrzm3Gxsel7190kslfTzag9A+MMDQiJlBHoZIFpq9/UKqbGVQmNVGL0y1NZIMzyPjyutLRvu9o6RdxCbtt/1pnF7//cZ7Pv/gHH370CX///Et++PFn/vjzApevXKPrRs/MnNgXH5BoiiIiIIhIv2DC/AOICA4hwj+EIE8D/m7eBLh5K+s9P2mFKIuPr9YdP1cPafoSE5pe646XSoOPSi1NBSr0zqJaRDY6zBQvO1He67/cfYTYSZ/nolHYhr5ad3w17vhr3fHXuOGndSfAzZ3CZDMvPdDMd89u5NeXGrn4djOdH2zkxodb6fl4F32f7KT/0x30fbaT3k+3M/D5XgY+30Pf5zu48elOev5+iGsf76Pz8/vo/fYkgz88yuhPZxj+8TR93z5C91fHufrhbn54to3Pnt3NSP9XjAz8k/9n4jztq5fgq1YR7OGNXqORijo98NO44qPWSncwOXgsmp8NTlp8JRej5yzZYahVJjAfF3dFyGSXo73oU6wR3We5CF6jFN7WS5Bjj3tFWaank5084umiwVOlFdOYix2ULApFdXi7uOPrZiAyJApTZAwxZisWs5XEuESSrAmkJiaSmphIclIK2blFXO7pEyL2279+59Llq2zdtoMFC8spm19GRkaGgodKT09XalTS09NJT08nJyeHtNlpJCUnkZqWSlJKMnPmzWX2nDlYbVaSkpNJz8wgJy+H6mU1NK/bwNKly6iqXkZdQx0raldS11CvOPzqGxtYUrWUmhUraFi9msY1a2het45FlZWCHLC6keaWdbSsX8/9R45ijU8k1BiuuADNFnHzCjGGEGoMwxgWqZRjRkWbSJ0toMS2hHgSkhKVTJUxzIhZcvOFhYdhibWQkJQowLjS7cyxg0y+m8m5s+S0VKqqq9i0aRMHDhyitXUTR48e5fnnn+f111/nxZdf5plnn2XPvn0kpaQQGhaGRaKLhIaFYbZYsNpsLKupoaioiCVLllBXV8+GDRvYuHETDQ0NVFRUUijhulLT0rAlJhAVbVIe8s9AhhjLvMgYSwwmk0kylNhYWVuLJS5OAiWLyVBQP2KUaUw2elhirdJ6MUyZZOfOnUt2djYlJaWsWdNEe/tmVqxYSV1dHXv37uPYsePs37+fdetaaGxcQ1PTWh588BhLq6rIy8/nyJEjvPTSK/T3DzIwOKKYD+Rb0NDwmFRAOaH0dk1O32RqeprxSWHwGJ8Qd7LxiQkmpqaYnJ6ymz4mpd8zdfO/PoZHR7jR2831G91cunSNP/44z8VLV/jhx5/5+effuHRpplApAWnpZiw3IctrOeESHBETlYMLUXYbDkiGlZExO2ZqdGxKyYrJHV7yY3hMFGLKpZlDYxMMjowxOSUmsZFRiVwiiePw+JT4PIc7mcyHdIQvy4Immzrke5jcGCB/T53Xu+ntk3mTI5LjUW6H7ldEUH709tlLNmWxv3DxMt9+9wPn3vuAL//xNb//cV5pJ7jW2TVDxL7+4gMSIiMI9TEQ6RskxCwohKhAI0HeBvzcPQn2MohVofKC7IFe5Yaf1hN/nRcGjbtUN+KNt9oVT5UOb7UOH7UWbycXvGcJEdO72A0bQsh0iGJKjYSg+r+GhbvJ8LJbUa91Ra/WYlC74qf1ktiJKuaagjm7r4Efn9vIb8/Wc+m19XS+t4kbH7fR/XE7199vo+tcK51vt3Dt7Q1cf2cDvR90MPjJDvo/20r3p9vp/uwA3Z/fT+/XD9L7zTF6vznGyA+PMvDdwwx+/wiD352k+7N9nH9zN58+s52+6x8zNf49/xn/F0+f3EOQm5ZQT2/8dXJdi7tot1ZrHILerng4afBxccXnXo0i7J4ykcRFi49cJ6OyT2MizCycnqKiRkJLSWtFD4kJKQgnYqXoOUsCGKs0eLloBBZMoqp4yYYRZY3ril7thUHnQ7AhmIiQSGKi44iNsZEcn0KKLZHUxARSE5NISUolJ6+Yyz3SJPbTz79y6fJVNrRuoriklOLiYgoKCsjPzycrK4u8vDyF2JGcnIzNaiU1VZDaZQt7fFKiKJCcO4fk1BSS01JJTk2hqLSY8opKqpctp65+NctXrKKuoZ7Va0RguGXDekHD3rCeuoZ66lc30L5lM8tXrlCs521b2qmtr2Pp0qVs3tLBffcdwWZLICIiimhzNFarjaTkFOJs8URGmYiMiiI0LIzgkBAio6LEjcgcjS0hnjnz5jJ/4QJK55eRmZ1FQlKigpuSRUF2Mcpk+PDICOXjsnFC/pw4m5XSsjJWrFghDCdbt7Fnzx6effZZXnnlZV5743VefPkl3njrDbZu30ZMrEWZ5hRob4yZ+QsXUFtbS2VlJUuWLJEArI0UFRVJ4fLZJCWJstHE5CQFaCx/b3IkQI4SyN+HuPeZCAkNoXzRIqm2JpKwcOFEjLHEEREpqB7yalGe0iKjogkODSE8KoLYuDgyMzLIyc2huKSE+oYGNrW10b65nQ2trdSvbuDQ4cO0tbXR3t5Oe3s7K1auYP+B/bRsWE+czcqO7ds5c+YMP/38q7g5jdiZgWIFKJyH0zdvMXVzmulbgtBx66/bTE5PcfPOLW7evsXE1KRkuZ+S8mPTTN+aZurmNBOTwvwhv3/q5k2mbt5kcnqasfEJBgaHuX6jW3nxlh8XL11RcmsXL12RSjrFC/2ly1eVz5Pde/KUI3edDToS5x1Wi6OTgqsoii0nlcfA8BhDoxNCjCbsBHt5HSkbXYZGx5m6eYubd24xPCKarkelrzsq8RodCSCC6CFWtMJJjNiSAAAgAElEQVSNOGIPQ0tuRVnE7hbmq9euc/XadZHBU0pCB6Vp7gY3unsUxqWjSHZev6GI1JWrnZy/cIlffv0X5y9cUn5+8vTq+N8/P/+AhPBwQvW+xAaHEekfSERAMNFB4YTo/Qj01hPuF6hMX74aD0Gc0HiKviuJxm7QeuKr88ZL5Yq7SoNe645B646PswaDiw5/jTv+GndlXahXixd1H5VGeSuvDu9eN+pV4kXb3uDshr+bB75anaDea0Svlknvxf7GMr56ch0XX1nP+RebuPjqBq6+20bXRx1cOreB82+t5fLba7n2Tgs33ttI9/sb6T63ib4PO7j+/kaufdjOjc8OMPTNw/R98xDdXz3IwD9PMPTdSYZ/OMngdw8x8M1Rrr6/nfOv7eCDx9q49sfbTIx9x83RH7j0y4fMiY0i0NUNP7WWAK2HZEhR46sVtH292hU/VwEF1qvc8b7XTse3k0pEvMBudnEXYWcnAQSWV64ykUMWMbdZLkq8wdNJ4ireK/Wj6VzxVtu/tqf0jwLZFeqlEtUx/q56Atx9CfUNJcpowmKKwxxpITEukWRrAvNSU5mdnEJKUirZuUVc6u7j/wfc8/Mvv3H5yjU2tW2msLCIoiJBl5cdinLpY2ZmplJqabVamTtvHikpYnUol2WmpaWRkJBAUlISGRkZLFy4kFWraqmra6CmZgUrVtbS3LKOTW1tbNnaQcuG9TS3rKN9y2Y2tbXR1LSW7dt3snXrNiorl9CwupHdu/eycWMbbW1t3H//ER566BSpqaII02g0EhUVhdWWgNWWQJw1HmN4uIJ+kskcMgYqIyuTZctraN20kbXrmikqKiI/P5+kpCQFDyVzEGWEkwwIdpzCZDxVaJiRjIwMKisrWb16DWvWrKWpqZmDBw/z+OOnee75F3jq6bM8/MijPP/Ci2ze3IHVaiMkxEhUVDRRUdFYYq2kpc2huLiUiopKCgqKmD9/IZmZ2cydm05a2mwsFgsxMaIyJjE5acbfRQ47R0WblM40W0I80WYz4ZFRWGLjCA4JpaiohIaGRvz9AwkNDXMgm0QoHWzyc/ltiFFEDqJMJmw2G3PnpVNRuYTFS6pYVVvPhtZNbOnYKibldS0cPCigwK2tm1hVW8ehw/fTsXU7kVEmqquqePTRR3n3vXNK8/HY+E0mp24zOSXs8lPTN7l5+zbTt29y87bUGyYJ2vQt8Wv5IU9g8sdv3r7F9K2bknhNMzk9qQje+MSEWEuOjtM/OEzPwKADs7GH7t5+bvT109M3wI0b9uyUTPu4OxgsT2O9fYNiwpInI+kONioL110VK/LnDI9PMSTZ8OUpTW58lp8Pj00yMjElzCvTUwwMDUkiJr6G/Pmiy2xSuRnOeEhGE/vKcXjGJHbh4mXF7HG9q4drnd109wwo013/wIhEW7FT8R2t/De6+5V82cVLV7h0+apyI3NsJbhytZPO6zdm3sQ+eRerMZQI/0AsQUZMwSGE+wUS5W8kMiCEiIBgwvyD7K5DSWjEVOauOAMNcuOx1h29zhMvyd6ud9ZhcNYSqPPEV+2mkDTsoWQNPmoxienlzJcC0BWhXYMDrd5X44avypUAVw/8Xd3xUanxUmtwc1KTbAziye3L+OlsI7//rYHzLzVz/tVGLrzezOV32uh8r4Mr77bT+d4mOt/dQOc7Ldx4fwNd722i6/12uj7cROdHW7jywS5ufHaUvq+O0//1g/R9eYTBr44w9M0DDH3zAMNfHqbzXAfnX93OuVOtXPn1dUaHv2Fi+Ft6r/6DRfnpBOh0hLh5EKjxwE/tikGlxqCxI7cMGje8pXyb3kmEwh0LN+W7nyxkjj1q9m419UyslLNGQX55zJLeL9HvBaVDpawPFdK9i1Ygt1SC2ejl4oa/u54gLz+C9YEYA0KwRJqJiYjGFh1HUqyNOSnJpCUlk5Qo1omX5HWiKAG8zK7de8nNy1cajAsLCyksLFRcio4ilpCQQHJyMomJiSQmJorsWEICNpuN9PR0cnNzKS0tZdGiRaxe3UhTU7PSYlzf0Ehb+xbWtWxg2/adbN2+gz37DrBt2w42bmyjtXUTHR3bWL9+Iw0NjWzbtpMNGzbS0tLCoUOHOXnyYTIysjCGhhEj0SsssVZM0TFERZmJio5WphO5Q8wSF0tYZDiz585h2fIatu/awcFDh2hsbKSiokIh9MvkeYvFohDuZZqFHBYWK7s4YmJjCIsMJz4+nuLiIqqra5QKldbWTezcuZv7jxzlxEMP8/iZJzl16hGOHDnKli1byc7OxWgMJzLSRGSkCastgfT0TMrKFlBUVEJWVi4ZGVnMmZNOcnIKyUmiQ80Sa1FMLI45t+TUFGWdKK9B46w28TMxmTHHxFJeXsHxYw8xd246vn4BiplDXiOGSMIWHGIU1S2hYRjDwwkMDiQ8IhyLxUJSUjJl8xfStHYdFZVLqKsX/y83tW9h48Z2Dh++n337DrB5y1Zqlq9kS8c2tnRsIyMjm4ULyzlw8ACnnzhDd28vt+/8j2Idv3nrDlPTt8RDEqHpW1OKkMkCJT/GJydmTGOT01OKkIn3TTB1U3x8fHKCsYlxKcs1zsj4FAOj4/RLNvXe/mF6B4bpGRzmhjRdyNNGX/8gnddvzOjkku8/4s7Ty/DwhKDYy71g45MMjdsnq8Exh3JLB0EbGpuU7mWTUu5sWhGwsTFZxCaZunmL8clx+gfFqk/cwqZm3MSGhscZkggg8gQoi+XIxLQSqh4aHqV/YFBZK8p1OGIFOTyDxSi7KOX7mAhN20XsRnc/17t6FRek/LNxtPb39NrXmb19/XcRO94mzhiKKTiU2OBwzCFGjH4BRAUYMQUaMeoDCfbxw9/DW9yiVMIAoNcIWK5BI557qdR4qdR4q7V4q9zwcXHHV+2Jr8odvZMWP437/1kP3r06VERMpcNTWnMZNG74qiXLvcYNXxdXfCUUk17liq/GFX/Jjh7kquJAQwE/Pb2WH08v4/fn6rn0ciPX31jP9bc30vnWeq69uZarbzZx+fU1XHlzLdfOrePquQ1cfW8TV99bT+cHm7ny3nYuntvOtY920ff5fvo+3UPfx7vp/WgP3R/upvu9bVx5o5Vfz27kzSNN9J//gKH+rxgf+icjvd+yqrKIIDc3Qj28CNR4EqB1R++ikkDBGmUt6q3WoVfp8HXWoXfWYnDWKvUperUreo3U6uykniFkQow0yHU27rNUooNM5SpNZCrcnVzwuFeFl5MbPs6iGFPmJ3pIQumjdhP/r1TuGDRe6DVeGHTe+Lr74OvmTaCXL+GBoUQbozAZI7GZYkkwx5GSkEBKQgKJ8UmKiP3/hcX+EhcvXWHnrr0UFhaxcOECSkpKKC0tlQgbeQp+SnYmJiYmKiHozMxMkpKShPVeAoSWly9ixYqV1Nc3UFUliO1NTc3UNzRSW1tPbV0DG1o3SZX3+7nv/gc4dPh+9u7dJ3V1raOpaS2rVtXR2LiG1taNHDhwgP37D3Ds2AnS0zPFTSzajC0+HnOMqCWJNscQaTIp60DhKhQIJXNMDCazmYSkJBaUl7Nn714eOHqUmprlVFYuZs6cuQqJPt4WT4JE+ogymYRZIi6O2LhYTNGCHh8UEkJwSAi2+HjSMzKYP38h1cuWU1BQRNn8hSxZUsXuPfs4+uBxnnv+RR577DSHD99PR8c2tm7dzrJly0lISCI6OgarNZ6E+ETS0zPIzc0nP7+ABQsWMm9uOlarjfj4eOKsVmzxNkLDjETHmDGGhxFiDCUm1kKczUqczapMniazZLE3mbHFJ2KKjqGqahmnzzzJtm07mDM3XbmHyW9DjeGKsSMgMBj/gCBCQo2EGo1YYmOJT0ggKSmFysolrKqtp65+tfT/p4nmdevZvLmDHTt2sXXrdrZu28HSpdWsqq1n1559LF68lGXLqjl9+nFeePEF3n7nHcbGp7h5+3+YnBbOu+mbtyRG4k2mbwkRE2+FcN26c1t5LgvY+OTEjIf9RjbB1M1Jpm6KX4+MjTI6PiFVugjjRf/QKH39I/QPjjIwPEZP/zBd3b109/TOaJyWJw1BuOiTXIqdXLp8jR7Jbem4KrQ/pClMunWJCMHEjI/LAuQ4jQkRE58/PD7B1LS4h3V193D5aidd3f1KFk3OocnU+8GRiZlCOTopobDE9zswKDMlhxxIHyPS++35M9nkIa8pZQHrumFnYF69dkN6nwhKy4xGuXJHRmQJkRTB8xkW+0/PEWcMJTIwGFNACObQMMIDgjAFhhEdGEG4bzAhPn74unmi17gJ27jWDb1Kg4+LRspDiXuLQaPDWyVecP20ngS4+uCrdsfbSbLH/5eQs2KtVwlx8pUmO9lmb1BLIqZyJUDrib/ajQC1G0GunvhpPfBTuxEgo5vuvYfKeZF8fHI135+u4dJLjVx6bg0Xn23k2kurufrySi69tIxrr9XR+eZaut7ZSOe59Vx+q4ULb67n6nutXHq7lUtvtnHxrVaundvM1XfaufJaKxeeX8flFzdx5aV2/vXUar48toh39y/h3Ik2xq9/wWDPl4z0/5O+rq9YNj+LEDdXjO5eBKg9CdR5opcCxR4Ok5a3RMU3OGvwcdbi42TvAHMMgTt2mAnKh3grPi44iB5OWjxd5BWhFk9ntYS4csPL2YHWIRM7XETI2Vvtjl7jgb+bHn93A4FevujdvNDrPPFz98HoFyywU6ERxEWYiYkwERsdjcVkwhprIz0zj4vdvfy/wD1/nP+TCxevsGfvQfJy88jJySY3N4eiomJyc/MUp2JGRgZJSUlKkDklJYXZs2eTnZ2tuBFzcnJYvHgx1dXLWbZ8JS3rN7J4SRVV1TUsqlxCzfKVNDU1U15eQUvLBjo6trFO6g3bvn0nBw8eZNu2bezYsYM1a9bQ3NxMfX09TU1N7Nq1R4HPpqdnEhxixBwTS6zVptSJyCYEuT9LCE6MINpb4gg1hhMeEYXVGk92Th4LFi5idWMTa5qayc7Jw2qNx2y2YLHEYpUKLePj45U1Y1RkJNY4KyGh4YQaI4iNiyc+IZnE5FTmpWeRnpFFfkERaXPmkZGZTW1tvbQK3czp009w7NgJTp9+gocffpRjx06wd+9+qqpqBIE/JkYBrM6VAuapKalES/c8W0K84pA0maMJDA5SSjxlpJY8LUbHmImxWBSRio2z0dyygSefOsvZZ56lrX0LpugYhfgfHhFFqDFcyY1Fmy1K3i4o2Chl7kQYOiMji+rqGqqqllFfv5qGhkbWrl1HW9tmtm3fSVvbZlpbN7F48VJqalawfeduapYvZ8niCk6ePMFzzz3H8WPHefzMk0zeviNETBGqWzPWg/K96+btW4qIOa4NhaFjQnk7NjHOxPQkk9OTSiB6fHKC0fExyRgypSClHJ2C8nNH+rujgUNMG9103ein83oPV6/doKd3cEYwWRGk4XFG5foVh+yXY7ZrSMm0jSvdZPa74LTDQ9wJu3v6+PW33/ns8y/45vuf6B8YUURMdjSOjk2JP9dBxEZGJxkaGlfESTgOHZ2hYzMMIYJhKQel7UQQsVaUK1wGlOfXu3rp7hlQLPndPQN03eiTkFcjylQnuxpniNgn57BKk5gpKJTIoFAig0OJDgoj0t9IqI8/wV4G/N28MGjdxQpM7YavSou3s8oeSta44e2sxsfJBb1aI1x3Gk/B65NqVEQ/l0yJ1ymrMhFmFqBgg0pkl/QaScRcdPir3DC46PBTuxKgdcNPrcNf5yYFqtUYJDeex733kBLqzpsPNvLdmQb+/XQdvz9dx/enqjn/TCPn/1bLhRfqufxKMxdf2ciF1zbz52vr+eOVFv58rZV/v9zEH68288crLZx/tZlfn1/Dj0/V8+uT9fx4soYvDi7iq8PVfHagkne2F/C3tvm8cP8Gei98wHj/V0wN/MTAjW9pqi4j0EVFoMoNX2c3DC7uGFzEbU+sSnVKdYxB7jyTfiayO1NBc7nYu88EG1GnkOq9Xdxwd3LFw8kVt3tFq7OHk+RAdBL1LB7OEhXfSUzIerU7Pi6uAo/losNL7Ya3tAI2uHrg5+6NwdULH60Hep0n/l4GokIjCPELwmSMxBJlIkZ6xMfFMzc9m4s9ErHj9z//4Oq1Lu4/coz58xewYMF8srOzKCoqITs7R7mL5efnKxQOGe6bn5+vfExMYOU0NDRQvqhS/Eu9tp7Fi6soX1RJadlCFpZXUFW1bAapY8mSKhobm9i9ey9t7W3s2LmTHTt30LimkY2bNrF+w3ra2tu5//4HeOqpsxw5cpSs7FwpexVLcnKqYoeXiRyRpiiCQkSXWGJSqv1eFiZCvVZrPDZbIukZWZQvEsaTZctWsHTpMpKSUwUR32jEZhNTUGpqKgkJCZhMUURFmYg2xypkkMSkFOKs8VhtCcRY4sjMyiE5JY258zIoL6+gvLySiorFtLUJUsSJEw/xwgsvcvr0GR577HEefvgR2traKSoqwmw2iyxeSjKz58wmMSlREEWscTPucvL3KrdWy2tF2egRFhEugt8mMzExsZSUzqejYxsHD97H6TNPcuLESUrLFqA3+GEMi5RydSYRW4iIUsgn8lpRTGnCrp+YmCx9XxW0tm5S7PQbNmxkx87ddHRso7a2npKSMkpL57P/4GHK5i+gpLiIhx8+xZNPPslDDz3Elo5tfP3t99z66z8KhUOepGQBk587rhRv3bnN7b/uMDk9xdjEuIDzjo4xMmZ/jE9OCmejtJpU7mRT04yMTtDXb3dGypOQfDNydPHJKzLxtper17q5dLmTrht9MwgbM9Z6DvUrcvbN8X0Dg6OKO1HEAiYUsZLjA7LLcmJymtGxCS5f6eTtd85x9plnOXfuQzo7e5iYvDXjjqaI6dgUg6OSuUQSIEcRk5mKspD19g1JZZm9yuTU2zc4o1ZGDmWLdaL4/de7erneJVqiO6/3zJjUZAhxv0O+bHhkYoaIffL+G1iCAgn3DyTCP4jIoFDCA4KJCggl3DdErBNld6LOA71GgGT1UvfWzHCyBoNai7eLSkxQGi8MWg98VPaKE0cuoiOtXq/chuzUDr3aVaCmJAHzU+vwU+uk8LRGNEM7q9DPcsbgrMH73nux+Wg4u3UJ3z+2hl9P1/Lz6VX8++xarry0md+eXssPTzTy3Zm1fPFIE189uZ6vn27m27Nr+fWFFn75Wz1/vrSG319cx0/PreW7Z5r45skG/nFyGV8eqeLDHeW82FzImx3lfLBvKc93VPHyA21c+v4Vhq5+RM+Fj7j020esW76IAJWWAI0XvmoP9Cqt+Ds7S+5ElRYvF+Ee1LtoJCehvYLGy2GF6C1NaZ7OMqVepxRkejm74uEsSBxuszQz7l4yZ1EQ/LVKFYy3yh0vZ1dx/3J2xUfjjqeLK3qdO15qLR4uWgyunoIa4qLD4O5NeJCRUP9gjAEhmIzhxJliCA8OxRwZzew5GVzq6RUiduHSRbpu9PLQyUcpK5vP/Pml5OXlUlhYTGZmFtnZ2RQVFZGZmcm8efMUBFVJSQkVFRVKQeWiRYtYvHixoNNXVtLc0kL75s2sXrOGhYvKKSwuJiU1leSUFObOm0defj7pGRkUFBVRtWwZdQ31lFcsonXTRuokrJMMyt27fx+nT5/m2LFjnDnzBEUlJZJN3IwlNlaxmcswYvkuJCYzsQqLs1kJDQvDGh9PYmIiFouF2Ng4EdxOTiE7O4eqZctYVVdH6fz5FBYVkjo7jRhLDHHWOBISE0TGLDycWKuVhMREQeKIjCQ6RsB4k1NSSElLJVpaXaalzWbePOHszMrKorS0lFWrVnHgwAGeeeYZzp49y1NPPcWJEyc4evQopWVlhBqNIgqQnKgYS+T7ni0hnqCQYPwC/JX8mtkB/CubPcIiwomxWIiJsZCfl8/q1avZuHETBw8e4vDhw5w+fYbWtk2ScSNcId2bLRYio0wStsukZMZCjeGEStiq8MgIcnJzWVhezvIVKzh46BA7du5k85YtbJG61lauXEVeXj5z581j/8ED1NXXk5uby+HDh3n55Zd58aWXuP/IUZ59/kXGJKFyNGU4rg0dpy/ZsSjfvoRpY1IyPEwoL+qy03Fq2tHoIW5lQyNjdPcN0d03RP/QqLJy6xscpW9giH7JeWefTMRa7PqNHq50dnG9u5ee/kGGxsYZGZ9keGxCodILWv24Ypu/m1Y/MDwufVysE0fHJxkdG1cybbKATUwKwPHw2Dg9fQP8ef4ijz9+hg0bNvL0089wrbNbMZGIP2uSMckJOTwuQtJDo+MMDslrwhGJwzgoCbX9+eDQiDKBCrCwEHNZFIVAj9M/MCR1lfX/lxvhDa51ytNqr3QDG2BgeJSB4VEGR8YYHpspYp9//A5Wo5GooBAi/III8fPH6B9IpH8I4b6CqRjqE6AQ7A1ad4VvKBPk5WlMpsp7q3Qi4Kv1xKD1kNyHOqUGxZHAPsOJ6GzHUBkkMr2fWtDhfVVa+8NFi16lEe47ZxU+szTonV3xvseJeWH+nGgp59OTjXx/ZjW/nm3i389t4Je/refbJ5r4+sw6PntkLW8eqePcqfV8crqFTx5t4Nsn1/DDEyv58fGl/PpUHT8+08J7x1bwzM5FnGlfyJG6XNZmWTi8qoQHGovYvWw2h9aU8dqje/jhs6e4/vtbXP/3OXovfM725lX4a3T46bzxd/PGoNFicJZD3xqxclVr8JHuip6y4EgmDZmF6CF3sknt0oJo76oImbfUiSa3OYuHGh+N4DJ6OovbmDBw6PByccPbxQNvZ3cJCCy+ho/KFb3WDb3OVeoYE5OYp8oVXw8fjAEhBOr9CQsMwRQSRmxUNObwSCymaObNy+TSjR4hYleuXuV6VzePPvYERUXFFBcXkV+QT35+4YxVosxOlKevnJwc5s+fT1ZWFvn5+eTk5JCbm0t8Qjx1DfX87bln2X/wANt37uDw/fexZ99emlvWUVVTTX5hAfMy0klOTSE9M4OikmLmps8jPTOD/MICiktLqFyymFV1tdTW17Fz9y4ef/xxHn/8cZ566inS5swm0hSlZL5Cw4yEGEOlzFiMYoeXCe+OJgirzUpCQoLi+LNaxa+t8TaycrIpLC6ifnUDGza1sm59C+vWt1A6v4w4m1XJi8XEWpQ25DiblegYYb2PT0zAbInBHCuMILGxscTFxSmryeTkZPLy8igpKWHr1q3s27ePrVu38uCxYzx08iQHDh1kQflCxUhitsQoQF850Jw6O00h1cfGxSqAYpvNhtlsJs4aR4zFoiDCiouLqa+vp61tEx0dHZw6dYrnnn+eh06dpLC4SJlY5Z9ZZJSodImJtSg9a1EmkzLdBoYEYYmLJTs3h6KSYtatb2HX3t2sW99C2+Z26hsaqK2tJSM9g+LiYvYfOkBtXR3ZWdns37+fF198kWeeeYbD993P0WMn6O3r5/ZfdxSxuv3XHW7dua2sEKdu2teJt+7c5s5//uLOf/7i9l93JFu9/cV/bPym9JhS0FUTEkB4bELcxAaHx+gbHlMo8o62+F4FuCtuRYICMi4wVkMj9AwM0js4RP/wCKOTUwyPTzA0JlHoHb7O4NiEYrOX82OywUJ+/8jEtCRiE8rDcSIbm5qmf3iEzus3+PnnX3nggQepqVnBgQMH+eP8pRl/dxmgLAj4YwyMjDA4IhquB4dGpPuXyI/Jv5bt8vaPDyufLypg7Hc6IWxDyqO3z27csE9vgmwi46wGh0YYGBllaGycofFxhsf/r4hFB/hj9A0gKiAEo38gRv9AIvyCMOoDCfUJkIj2gQR56tFr3JT2Ym/JMSjb3vUaNwxaNwmz5IG/qze+Ok+lLVmvcp9RXulYnaLwDx3NHy4C+KuXVm56KTjtK2GsPJ1cRBhaDlE7qUkIDmRNWQb3tSzk2YO1vHJfLS8dXMHLh1fxwuFantm/ijN7VnC0rZInDzTz+smNvHNqPeeOr+GTU7X8/dQK/v5QHa/sX8GB2nyWZ9rIs0QQ7anD4557aFlewatPHmZdTR4b6xfy2ANb2duxnPdfPc7ln9+l/+Lf2dJYhY+zM36ugitpUGvRO2swOIuCTm8XHb5aT6mmRbzPcQJznFTFCtbeUeY5S6OQ6b2kihvRIWbPiIkKGzVeLiILZm+ZdsNH7Sn601Tuyp3MW6XDR6NFr9XhpdHhrfFAr/XA4OpFoI+fEDFDAFEhYcSERWKNjsFmtmCLjSMjM5sLXd1CxC5dvkxP7wBPn31WqmIpJScnm7y8AnJzcykoKCAnJ0cRq8zMTFJTU8nMzFQELisrS1kxlpSUsmRpNXv27qdl/QbyC4pYsHARdfWrWbO2mR07drFz5242bNjI4sVLSU2djdUWT3JKKhlZmaSkibfZuTnk5edRVFpMbX0dhw7dx5NPPs3jj51m9px5mMzCeZecmoYlLlYRMzkAHGuNIyklhfiEJCyxVkJCw7DExpGckkp8fCLx8QmkpKQRH5+IzZaALT6RktL5lJYtYPGSpVRXV9O4Zg3r16+ntbWVtrY2mtY2UVOznPKKSqy2BJJT0kjPyKKgsIg5c+eRnpFF2uy5xFnjiY2zkZKSRkJCIsnJKaSnZzB79myF7J+enk5eXh5Lly6lpqaGuvp61q1vUSbS8MiIGRZ62biRmJyELSFeWP/jBGFEFmNBzLcyZ84cMjIyycsroLRsPo2NTbS2bmLDho0cP36Cxx8/w6OPnWb3nn3ExtmIMpmx2hIEQzFGCFpouJGgkCBxWzRHExUdJbraomOIioqmoKCIJUuqWLmylra2zRw6fB8b29pZubKWiorFkkGlkOZ1LTStbSYnJ4eWlhbOnj3La6+9xtNnz/LEk2cZGhlR7l2yYMkPR3GTxeuv//kP//nf/1Emslt37kgiJsRsbGJSmmwmGR0fZ2RslJExka8aG5u0E+fHhMVdNkaIm9RNeyDZoWXZnsGSgsVSPszxHibI9IKkL9/ZxsanGZLEYGrJQpIAACAASURBVFwq7lS4iMPjDA6PMjQsRGNoeFQilYg148jYJH0DQ1zr7OKnX37j5VdeY+u2HRw6dB+XLncyPnlLouPbV4mDci+ZVPuirC8dsmTyWlF+v0zfkGtzhKgNKwgs+Z4n01Xk5+LrDM6AEcsPx3uaI5h5hsX+s3eJDQkm1OBPlL+R8MAQaRILJsIvSKpjCSTYy49ADx+ljNJL5YpB64GfNDEJm72HeGjcRABZ44Fe6yZeUJ3VUinkTHagXu2Kv6snfhKbUV5N6l1E7YqvyhVflbiZec9SSfQPNXqVVslTGVRqfDQqDFodATo3Iry8ifE3EB/qR0KoH4kh3hQkRlGYHMPcmDCyEszkpdmozMugZfl8Ohoq2L1mMQeay9ldX8C6BXNYVTCbvPhYwrx80as9pa4vNaFe7lSX5rIoP53cFBsryvJZvaiAuvnZ7Fhbze7W5cy1hOE1614lLuAjGzjUHnjLNy0XO1pK0DQc2qydRYhZXr/qXXT2LjEntZjCZqCpdHZUl5Na4ktq8XRR4eGsVhyJ8gpRqWZxEmYTH40WT5UaT5UKL7UOvc5TuYmF+AURFhhKkCGAiGAjMZFRWM0xxESZiIuxMGdeBuev3xDuxN8vnKend4CzzzxPbl4+RUUFFBTkk58rBKugoIDi4mKKioookMgRGRkZijMxLS1NyYXl5+exqKKCisolrFhZy85de1i/YSMVlUtIz8jCakvEao0nLW0OVVXL2LVrDx2SBTs8PAKz2SzZ9+VSTcFiXLx4Cdu37+SJJ57ixImTyguv/OJrS4hXclvKbShGTGKJiSnY4pOwxSeSkJhCbJwwb5hMZuKsCZiiLVhiraSmzSEvr4D58xeyYEE5ZWVllJSUUFVVRePq1WzcuJHW1lba2zdz4OBhGlavYVVtA/UNjWxo3URVdQ0VlUuYv6Cc0rIFFBaJapWiwmLy8grIyckjKSlJiSJYLBas1jhmz04jOzubjHTRgF2xuJL8gnxy8/OIijaJMHliwgwCv7xKNEVHYzZHK91tqakpZGZmkpWVKZym5RUsLK9Q/hFR39DI5i1beeCBYxw/cZJdu/cSY4kjIDBYmGTi4rHa4jFGhCmwZBnrFR4VQURkJOHhkYSEGElJSRO3sYUVNDY2sf/gYXbs2kNz83oWLaokKyuH5ORUyssr2LptOyWlJbS3t/Pqq6/y4osv8NTTT/O3Z59nZHRMETF5fXjrzm1u3zV5ydOXLGTyxHbrzm1u3ro1YwUpJq9xxifHmZyeltBVk9KUJowQ4+N2ovwMe7v0XH7hle9cji/I8q1JaWKWBEu+Tw0Njyt/jqPQKXb6MZnvOKYQMmQihty7NjA4Sk/vANc6u/j373/yj6++4f0PP+KLf3xN141excgxIt3ixqS//+jENCOTNxkale989iZpmZLS1z884/sSYjciob7GGB4ZmyGMsjjJny/f2eQ7nyP/0X7/s38N+ed5t4jFBAURERhChF8IYQHBhPoFEOEbRHSQEXNwhEKz93fTC3OHSoenyg29xk6ZF+YOD7w17uhVroLzp3ZHr9HhoxK3Kx+1fcLQu+gI0LiLnJQMD5YqXHxcdPhJwmVQ6cRbF500jYnwtCB06CSXnhZvFxf0ahdp4nHDx9kdH4kk4qPWEOzhRZCbNwFaPQa1Jz4qN/y0HoR4ehDt709scBBmP28CdSr8VWoCNCLL5aXxwkPljo/KHb2zG3onNa733IPrPbPQq10J8fLCZgwhNiiQtBgTCeHBBGjk+55OyrrZm6sdb4jeit3evkaVLfTu94o1oF6lw08jfi4ynUO5ic3SCeq9sw5vZ3vhqOhX0yqWeiUPpnIVd7NZGrxUrnjKFA+1Gm+NDg8XDZ4qHQZX4U7U6zwJlUQswMcPc4SJGJOJOHMMVosFa6yN5LR5/HH9hsiJXZAmsRdefIW8vAIWLJgvJq9McQsrKysjNzeXzMxMZs+erQiXvGKcM2cOc+fOo7x8EdXVy6ipWS5yYbX1NDU188DRY5w69QgPPnicrdt2sHr1GvLzC0lJSSMzM5u1a9exe/deampWSK5AG5bYWJKTU5gzZw5xcVYyM7Oora3n0Ucf59Dh+xXaRGycDVt8IvGJCcq6cG76PFHMmZaKJS6WhMQk0mbPEdNeahq2+ARiLLGYY2IV+7nVlkBq6mySk1PJzs6lrGwBhYWF5OTksHTpUmrralnbvJba2lpa1q+nY+t2OrZuZ/+BQ+zes4+du/Zw4OBhNm5qZ13LBlrWt7K2uYWlVctYtmw51dU1LFpUQWFhoTTNZpGckkJSUhKWGAvx8QnY4uNJSRXfc1JyMnPmzSN19mwhVA6A4xkcSLMZszmGlJRUiouLKSwsIjc3j/nz51NWNp/CohIqFy9l5ao6mtauY8XKWrZu28HzL7zEyVMPs6F1E8awCMLCI4kymbHEWTFbLMTEWZQVo3xvM0aEERYeQVycTThDzRYyM7NZsrSapUuraV63nvYtW9i2XeDLEhKSSExMYunSKo48cJSqqip27tzJK6+8wksvvczTT5/l5VdeZWBocMba8PYdSZz+uqOI1t1i9p///R/++p//SG5GcSeTJzNhCplSbmaOhg57VYvgK45KDcoz7z8TM17Ah0dmvm9YmrQGh8cYHp0UjxE7oFjpFBubUgRmUKL1Dw6PMzI2KTrGxqcVyHFP3yBd3f2iHFQi8MvdYdeud/Hn+Yv8+8/zXO7soqu3/y7q/ZToJhubYmxCNEwLJNXUjAlSmdT+y3QmxGdUaZIW682pGb9HFi75e5W/hixq3b2DDAwJkr7SjeYg8ndPYp9/+CYxQYFEBoYKEfMLIjwomHDfQIx6f2UKCzMEE+Tpi17jLl5cNe7o1e4zQL3eKlEV4quTBcwNg06Hr1aEfL2cZVeimDAMLq6KiIl1ouAHes/SoHcSH/dTuQlnn7MWP7U7Pk5ivWZQuyuWc4PKA28nFT7OLvjMUqN30kkOPJG1Em5JDf5aD/w1XvirPTA46dDfq8FnlgpfaVLylBqZve7VoXcWfWReapHn8nbW4O3kisHZHV9nDX4qMZ253+OM5ywXvJw0+Gnd8dcJAofBSVD1vZxUinFDsdXLzdPSDcvLWWsXIRfJiThLrbQ6G6QeMvd7XaRbolbQO5x1+DiLeIHnLEE1cYQn2xmNOuVm5uUiHIwezoKf6OmiFd+jxg0vtSteaje81G74aD3w8/AhyhhJlDGCkIAQTGFRmMOjsFliibPEYoqIJnl2On92dQtiR2dXN0PDo7z8yqsUF5eycGE5ubk55OTkUFxcTHFxsbJGTEtLU1iKck1LXl4eFRWVLF++krVrBQh39+691NevprJyCZs2tbNt2w5OnDjJo48+ztmzf+P06Sc4cOAQjY1NWK3xZGRksX59K7t276W0bAGJSSkkJqWQlJQivRgmM29eBtu27eCBo8ewxScSGyfCvPEJiSSnpiguPRmEG202K++TWYmx1jhSZ6cqN5+k5FRSUmcTn5CEzSbWi6mpsykoKCQzM5PMzExKSkpYtryGmhXLqVhSSeOaNaxpaqa9fQttm9rZvLmDLVu2cvTYCc4+86wCxt26dTvbt+9k8+YOmptbqFm2nJUrVtHY2ET1suWUzV9I2XzRdJ2QmETa3NlY423YEuJJSZ0tplZbAlGmaIzhYUroWm5zjrXGEWUyYYmJIysrh8LCYnJy8ikrW0BdbQOVlUvIzMqhqrqGffsPsq5lA2uamtl/4BBbOrayek0jefkFGHz9ibHEERklr2FjlT9HXltGREVijo0hLDyCSJOZOGs85phYEpNSyMzKYcGCclY3NrKpvY26hnqKS0vIzMwkMTGBpUuXcvz4CbZu3UZLyzpOnTrJww8/xunTT/DRRx8yMjbCTfkGdusWt29JTsTbt7glTV3yxHXbQdjk5/JDTHO3uP3XbW7/dVuZ7hRqx9QEo+NiXSdCw+IONTQ8KpVKClfd0PB/f+GWnYtDQ2JiGRwdk0wUosRyWBIxR7v9yOik0uY8OCYgwTJXsV9qb+7tG6BnYJi+oVEGRifo6u7jt3/9zp/nL9HdI+5Mv/37D85fvsL1nj66+8XNTrbvD4/aocPDci+bA2z47uoXR86i/D2Kx+gM4ZEnx7t/38jo5IwpbGhIiHTf0Kj9BujAcxwbn2ZiUjgtHf/76uN3iQ0OlowcIYT5BhIZaiQyQOTGQn38CfL0I9w3hGAvP/QadwW+KyOi7DcsV/QuQsQEvcMNg1YifGjcpUZhsTpzLL2Ub2p+Wk8MKnf0TjoMzm4YnFzxdXHH4OKGfpYGX5UbvmpRF2JQe0g3NC16FzVes0T5pvcsNd5OkhNSnnqkF3GDRBnxU7vh56LD10WHv9rdHqbWeeGjdseg9UKv9sTH2RUfZ+Eq1Et5LW8XreSYdFUmRIOU8dI7i0iAj5PGzouUHj53UTJksoanswZvJ51wZd5F5hBGGFfl3qVMYk5qyQyiwf0ekQfzuFcYP3xUWjylr+vpolVWiTNWii5CFD2cNHg6u+GtFjcyb414eKndxT1M709YkJHQYCNhxggspljMxigskSaiwyMxhUeTlDKPC929QsR6BgYZGR3njTfflijy82cUY2ZlCYei/FYmchQUFJCdnc2CBfPZvl2UI+7du5/du/eyd+9+du7cTUN9IyuWr6KhoZHNmztob9/CwYOHue++I2ze3MGmTZu5774HKC2dj9lsoaGhkUOH72ddywaWr1hFdfVysrJzsUl3q5b1rZw89Qhps+cSY4kj2hxLYlIytoT4GeYEa7xNCQTLzkX5fQlJiZgtMYQYQ4mNsynIqqTkVBITU0hNnU1mZjaFhYWUlZWxYvlyllYtZXHVUlasWsnmjg5279knprDde9m0qZ229i0cPHQfJx56mIMHD7Nz52727NnHsWMneOSRxzh48PD/R9d7Rkd1n2+7aKQZ1RlNUe9dGpUZddQrqghJSKIj0UwJxQZswHTTu+kdU43BiWvixOmxHVcw1fSirpEELsn/Pe8565wv1/nw23tri+T1WrOEKkLJmlvP89z3dbNw4cusWbOO5ctfZ5okZPUNY2loGEtaeibxViuJyclkZGZhT0vDmphIWHg4UTExSqA5RQpg21Lt2FLtFBQKNJVM/6+srGb06DGMHdvM6NFjGFVRxYSJk1m9Zh2Tp7QyafJUpkxto6S0jBmzZpCZlU1UdCzhEdGEhIUPC1DbUu0KtUS4JBOIS0ggNDSCpCSbUqSZlp5JeXkFEydNYtEri5g+cwbVtTWCgmK309jYyL59+1m3bj2vvLKIY8eOcvDgYQ4fPsq7717mydMn9EsOwuc/PmdQcicOPH/G859/4ud//aJMYGpqhxpFpQ5CyyL34scNPBsUQtbbpxg/RHlmp4JIEjee3mFWeXmSECaPXrq7++ju7aOrr49uhyRSXYJG362a5gShXjgVZSF72tXL444eHrV3cf9xOw8ePaG9o4veAUHYuHX3AX/5++d8+sc/c+36LTq7+rhz5z5/+evf+fPf/s6NH+5y/3EHD5900t4l7l9yH1u3EpCWgs4vNEbL/xZ5/Sfb4OVVoBw5UN+w5GlMFi15vSo+VtWNJln6Zehxj0wdkZoFBgaf89PP/xomYr/7zduEm8xE+YcQ6RdKiNmPEP8AwnwCiPIPJtTsS5C3D0Hefvh7mbC4e4mVosoiL2OU/CSeoo+7t3RrETQPsToThY/ylKAOOyttzK4eEqXdA7OLl9KlJaYzVzGRKRBcT+X2Y3TRiQJOZx0mjSRksrhKNzij5HgUE59YV/q56fF1HZoGZZSWr7tBTHLSDU6+w5k0WkzOruLhIl6atR746LzwdnLFqBFCZtKIPi9Z2NRGFlnIDC6uCo3D6CyEd0jAhpybMidRLWLCxajFoBkSMP0IV/G6RiV4zq4qDJUOrxFaKQAtvg+jzhNvnR69sydGnRcmdzGNmd0M+HgY8TGYCQsMJSIskrDQCKIjYogNiyI6PEI8IuNIy8jh+oNHYp34qF3gbD748GNRUDlmDJWVlYwaNYqKigplAsvMzCQjI0OgpSQYbFVNFRMnT2LN2rXs2Lmbrdt2sGbtOlatXs3rq1axcNEilrz6KstXrGDJq0tZt349L7/8CitWvM7MmbNYuHAhBw8e5PDhIzQ2jiUmJoba2tFs3LCRPW++yStLllAzejSjKipJS0unobGRTZs3k56RgTUpkaTkZGypqYorULaYW5MSlSJM+WVicpIyYViTEgUTMDaWxKQk4q0JZGQIE0Zubh55eflKdKC8vJya2homTpnEjFkzWb12LZu3bOH1119n165dbNu2nZ07d3Hg4EE2bNzIG+vfYMeOHaxf/wabN29h5cpVrFy5kjff3Mv2HTvYuWsX23bsYMXKlSxfsYJZs1+ipLSM+IREUlJSyc0rwJ6WNozZqP7e7WmppGdmYE9LpaSslLLyckbX1dHU0kLLuHHU1o2mqqaakrIyqmpqmNLaSvO4cYybMIG26dMZ29zE3F/NY/rMGYSFRxAdHUdEpMiIhUeGK7T+eGuC4oKMjo1RwMXWpCRsqalYk5IICgnBZrczalQF9Q0NvDTnJcZNGE+5BC5OT09nwoQJHDp0mIULF7F8+TKOHDnK9u07OHjwMJcvv8uTp0+HmTpkO/wz6TamvoENz309o39A+liVRf/Zc7FilAke8opRXi0ODIpH/6AQss6uHoXQ8eRpp3QXcihVMELwBqQ8lyDld/X00dHTS2ev1CHW0y9Z6h0qG72wvnf2ikoV+fG0q5t7jx5z/fYd7j98LNH6n3P3/kP++vfP+PCj3/LV19/S0SkE4MHDx/zjsy/46OPf8bd/fM6de4941N7J484unnR0SXDfbjrkFaH8vXX1KE7D9g5hqxcorU6FUi+mTxEjeNLRPUT86O1XIgPt0sTY2dVLZ1evYtcXFTqSUHcPCXWXY5Beh3CJypU4/QMD/Pjzz8PXiR/9moSQECL9gwm1BBLuGyiJmD+hJl9Czb6E+wQQbPRRjB0WNy+Ffi5PFhY3T/w8JDOHTF9388TiJlaF4knZY9gTulyQKQvOcHET79M7iydhs8YVi4t8AxLmBLO8PnPRYtC4SO5FISAWrVgJ+kiiaNF54eshLP/+nib83QWAV3SSeSrOSHm6M2pcMElf0+Lihp+rJ2ZnV4wacd8zaV0xSO5Is9ZLCiFLAibd7UwqXJT6IdyDQ2/3dhZWevXEpUZNqSMJBifdEPTXSYt+hCt6J1dlEvN21kmrSNmtKKpfFMaixh2jiwcGrQcGnRAsvYu7WCW6eWDUuWNxN2D2MODrbSEyJIKwkDCCAkOICI0kJkKIWHxUDNb4JLJHFnLj/iPR7PzgyVN6eh28++v3KC4upbKySjFxjBw5kpycHAoKCpRVYnZ2NjabjVEVVUyfOYvXlq1gz759HD12jL3797N9xw7e2LiBxUuXsHjpEma+NIsprVOZ2tbK1LZW1q1bx7Fjx9ixYwerV69m9erVHDt2jCNHjlBdXU14eDg5OTnMemkW6ze8wfyFC2id1sb0GdN5ZcliFixaSExcLFkjs8nIyiQpJVm5f4WEhSpP9vK0IouY7OpLSkkmLCIcW6qdjKxMkm0pJCYnkSEZVNLTM5Qy0NraWmpqahjb3MTsuXNY8uqrbNqymX0H9rN79y62bt3Krl272Lt3L2vWrmH7ju1s3LiRrVu3smrVKrZt28amTZvYtWsXW7dtZe+B/Zw4dZKt27exbcd2duzayZp1a5g8ZQrloypJTrGTmTWS6NgYklKSSbKlEJ+QgDUxkbS0NLKys7HZbeTm5oqoQ2mpEk1oHic616a2tdIwtpHa0aNpamqibkwdDY0NLFm6lE2bN7N69WoWLVpEakYaAYFBEl8xnoDAYMXdGRAUqBhJ1OzIuIR45c+Z2VnKzzM3N5e6ujrqGxqYOnUqVdVVZGRmkJySQvO4Fg4eOsSCBQuZO3cOu3bt4ujR42zZso3z5y/Q3dOtGDpkIVJnw+RV4sBzuZJF5L/6+gclG70gdYiHaH/udTgU0ZJXir2OPtXfIxdNik4y+Ym+WyqhdPQP0qe4HKUQ8sDQo69/kG5HvyJiwtrep9SwyFPJk04pI9XdS2d3Dx1dPTx52sHtO/e4duMm7R1dDAw+5/GTdv7w6Z849dYZPvr4d9y7/1Ap5bz/4BFff/MdH370Wz788GO++fYqj562c+/RYx4+bR8WTO7udtDe1cOj9g46OodMIrKF/slT4UKUBU5+35OnHQJLpfp3qKdH4VYcegx9btcQt7FnKFbQ3TtAb+8Ajv6BoSn7px+HidifPvkQa2goYb6CkRjhH0RoQCDhvgGEmv2I8A0k3OJHmNmHQL0RPw8xrYjf5KXf6KVVmY+7tzKFCUSVEDSz6lYjC5ZsqVdPc7KLz6J1x0fniVFZg+kwOukkgfCUSiE9FZiwQRIxs4uYxJQ1nzK5uePr5o2/hwmLmwE/DxM+bt5Y3AyYdXqp2kQYJ4xOOrydtHiPECYRsRr0wOwiSitFnYxM3/cYZnv3dnJTJjBZlIYIHC9MWKqIgcJE1OjQa7RKUFn8bFwVEVKLl3ipE5OVxkNMZKopzmuEC3onrfKz1TsJlqIQO3e8tZ7ond3x1knVOW5SRszdE19Pb3wNJnyNPkSHRREVEU1IUBhRodHEhkcRGxlFQmwccTFWMrNETuz/A0bce/SYnl4Hb7yxUSpmHE1xcTGFhYVkZGQoAODExETFyJGVlUVr63TWrl3Ptm072PPmXvbt28e6detYuvRVgZYaUy9IDZXVTJ48hS1btvHmm/u4cOEi586dZ8+evSxbtoJNm7awceNm9u07wPETJykvryA8PJIUWyolZeVMmz5T2LRnzmL2nLk0tYwjJjaO1LQMbKlpxCeIMHBqeppCrJCJ7jKuyZqUqNjU5btTfEKC+NzYeJJT7KRJRpP09EwyM7OVe19DQwOTpkxm2YrlrF2/jj173+St02c4evQ4mzdvZdWq1WzatIVly5azd+9+NmzYxLp1b/D66ytZsuRVNm7czObNWzl06DCHjxzj5Mm3OHr0OIcOH+H0mXNs2bqd4pIy8gsKSU6xERoeQVyCMG/ExAs2ZGqqcGsWFRVRVlYmpsOaGkaNqiA3N58JEyYyadIUqqpqaGubTvkosRYeP34iixcvZdu2HWzevJX1699g//6DNI4di1+Av7i3hUcSHhlNRFT0sF4ymQxiTUokMTmJtIx0iVNpldav6aRnZBGfYMVmS6WqqloIWX09eXl5RMWIbrOyinI2bdrMnNlzmTx5Mps2b+Ktt86wedM23n//AwYlModiwlCJj3qCcgwMBYL7+8WdRZgQJAHrG+oi6+sf+lpD2CnHMAfkT7/8PGwVqZ7w1MQQ+XtRvrfBQXodA3Q7+unpl25QPUNrxE6p4FK+SalvZO0d3dx/8ITbP9zn9g/3lWqUL774gi1btvLS7NlcfOcSj5920NXdy/0Hj/jhzj2+/uY73v/gI06fOccnv/9UKuV8qkxRQlgkg0aPVPWiooTIpaMi+zacKqLUt6jeLptR1KWb4u1DFA85Q6esGWXAsUMymvQ4pF86HMrPcJiI/eFDYoICiQgQtI7IwCDCA4XFPsIngEjfACJ9/Qk1WfD31A+VJ6qKK+Vck6+btxALL6Myjan5iAaNTplAXsyEidcFmskiCYZZ6cvSYtJoFcagzB8UwqCT6PCu0srPVVjylQoX8T2KG56IA4gCT+FQVE9I3k6SWDq7CcHUuGPUeGDRGbHovPHRGvBx1St1KnKtjGy4MEqfZ9SoVoWy+1B6n7ezcGkqq1Rn0cKsd9Ki12iHiZhJ646PJHKyiOk12qE/O0mUeo2HWCe+MM0N6xqTRM9rhA69xlW5yxm17njrhLnD6DqEwzJ7eBHoG0BMZCzRkXGEhkQSFRJNdEgEsZFRREdEEhebSEZmHjcfPBYi9qi9g8+/+JKqqhqqq2upqKiivLx8WLg5Ly+PzMxMCgoKKCoqoqqqisWLl7Jr1x527tzDhg0bmT9/PuPGjaO4uIT8/EJyc/N56aU5rFy5mtdfX8WqVWt48819Cjpq7dr1bN++k8OHj7J581ZWrFjJzl17WLlqDTm5+URFxRIbG09W1kgKC0soL69gzJgGyaovEE9RUaJCJMVuw5ZqV/rNQsPDlHJIWchkcZOzV9bERKKi40hOSRW3saQUsrNzKCgooqiomLS0NIqLi2lsbORXC+azeesW9h3Yz4FDBzl58i1Onz7LW2+dYdOmraxatZatW3ewe/ebrFq1hjVr1vHSS3OYM2ces2fPZdmyFWzZso0Dh45w/Pgpzp9/m1OnTnPo0FFemj0Pm11MifGJgjaSmJRCfEIiiUk2MjOzKS0tpbCwUGkHmDJlMo2NDVRWVjF69Bja2qYzevQYKiurGTOmgbq6elasWMlmyRm6det21qxZx5o165jWNoPIqGjCoyKIjokjKjpOwUvJTdny1CWHxMMjI4iNjyU1LR2bPQ2bLY209EySU+wkJiaTkmKnprqW+vp6ampqyMrKEuvIhHiKS4tZuXI1C+a/wrRp09i7by8XL17i6JETfPXV1/z4o+gLcwz20zvQT0+/INA7+vsZUEC/ogizVxIp0eQsnIJ9DiFU3b0iZyU3QyuGjv6hqUxeWcq3sxdvai/e18Tbnqkcj2Ki6+13SGHnfkGvl2zzXepKFBXcVxaxh4/auXvvkQLZvfr9Df7x2RccPXqUiRMnUltby7lz5+noEqBeuaPrr3/7jHXrNzJu3AT2HzjE99euSVUw7VJTc7skRmKFKSOnOlW3sI7OXsXV+KJxRe1YlL9/ddeb/P2/6G6UTR6dXX3KLa5n4LnI4EmTmDqsrv7v9797j4gAf6JDQokMDiIqKJAQf1+iAwKJ8g0kzOxHpK8/AV4G/DwEADjA0/u/gnwtpz7CVwAAIABJREFUrnoRaJYC0RY5BC1NXHonrQKzNcsIKgn+a5ZajI1a0WlllF13zuJJ3OKiw0crTTgurvi6e0kUdy1mnSsWrRs+WjfMzqLSRS6WVPMI5SZpNZfQoNFhGKEVa0InV7xH6DA7Cyu/ycUDs04v4ZoksoUkQMKoIk+RQytBk7ObIkIGjVjlGSS3oVkj7l+CeOKJycUdo5MWwwgdeidX9E5DDkT5Z2TSuL7QHSYETExaOrydhGXeoHEXk5nq79RrdOill15OWvTOrng6uUoi5jYkmNJaWHAXxWTt7eqBv9mXkKBQQkMiCQwIJTo0hvjwGGLCIwkLDiEqMpaMrDxuyMSOB4+ecOTocQoLS6itrVPoG3l5eeTm5mK328nIyFACzdnZWUyd2sr27TvZtWs3ixcvZfLkKRQXF5GTk4PVaiUjI5OmpmaWLHmVl16aw+zZc5gwYSJjxzYxZkw9xcWl1NTUKq7GSZMm09g4lgkTJrF6zTq2bN3O1Klt1NbWkZU1koKCQlpaxjGqopKEhERs9lSyskcSHRtHdGwcybYUJU8VERWp2MIjoiKJjY9TTB1qd19sfBwJ1kTsqWkkWBNJSk4hIzOLvPwCRkr9aEVFRUycOJGVq1axectm9h88wMFDhzh37jwXL77DuXMXOHfuAocOHWHPnr1s3bqNjRs3sWnTZtav38DSpa8xadJkJk6cxNy589i1ew9nz57n8qV3OXH8JK8ufY30jEySkgUl355qJy09jRSbXax2q6opLi4lNzdXASyPGTOGyZOnsGDBQlrb2pg1azZtbdMFRV9qC1i7dj0bN25m+fLX2blzNzt37mbVqjXMmTOP1NR0QkLDiI6LITwykoioaELDwgkJFatY4YSMI8VuJzYuTvSSRUYSn5BAVnYOWdk5xMVbxS8PtlSyskaSnGwjLy+fiooKGhsbKSgowJ5qJyc3l8axjSxd+iovzZ7DnLlzefPNNzlx4hQ7tu/mxo2bPHv2HEf/gFgD9g/Q299P/8AgvQ4H3T099Dr66e7ro6u3TwoT90ohYXGP6esXAigmtX5J5HqHlWfKT6JDAekhsZLfLq8t1a+rJzAFNOxw0NvfT09fP919wi4vbj8ii9bV3ScCz5JrsbN7yK0n2IMddHX38cOde3z2+T85c/Yc02fMICc3h+kzZvDZ51/Q0dnNo8dPlZqTP/7pL0yeMpW8vHzmz1/Ap5/+kevXr3P33gOVIaWbJx3dIuysmp7UwiMT6OXXZVH7byImT2CySKlBvi/Cg5+0dyt0/h7HAL0OsZIdGBwc9nNX//fxB5eI8PcjIjCIqEAhYqEBfkT4+UsWez/CfXwJNJgI8DQS4GUiyMskZbOkJ2NlmhI2eaPOXdSMSK/7uOoxuQjBMDm7YXQSKCXxcMPs4opFMhroXUSeSTjoBA/Qx9ULi4sOi7NO0OB1HgR4eUvfgytGZ520+tNi1mgxS+Iilz16O7uK70MSHsU84aTF6KTF5CTQVSYnN8mg4aqIpVkngMdGrRsmnZu480lfS03WMGhkq72U89Jo0Tu5DE1GTlrJICLo/2ad+PebnF0xOukwaFzRj5BWhBpx+zI6uYnvRTJ2yAJncNLh5eSCwUncw8RdbGjNKK8uDc6ueDm54OWkFSKm0aHXuAnxk5BUXhohhoIIIv3MXNwwu3sRaPEn2C+IiNBIQoLCiAuPITY4gqjQMCLDwomNiScrp5CbDx6LsPPt23dYtXot5eUV1Nc3KM3OshMxNzdXyYcVFBSQlZXFuHHjWL16NUuWLKG+vp6qqiry8vIUvFJBQT4VFaMoLi5WiB4ySDgzM4OsrCxx48nKEgHf+nrGj5/AypWrOXr0OGfPnufs2fMcPnyUiRMnY7enUl9fT2pqKnFxcdhT7cqaUEE9SZNDZHSU0nQsw4Bl0ntMXCz2tFTlz8m2ZEXYZD5hZnaWuDPl5lJQUEBLSwvz5s1j44aNHDhwgCNHjnDu3DkuXLjAuXPnOHv2LGfOnOatt97iwIEDHD58mKNHj7Jt2za2bNnCuHHjKC0tpb6+nra2Nnbu3Mm5c2eZN28eBQX5JCUlERMTQ1xcHNYEKyNHjqSkpGRYj5tcg5OXl0dN7Wimz3iJFa+vYuLEKTQ3j2PSpClikt25m5UrV7Nu3RvKqnfjxs2sWLGSadNmkJmZTWxsPJFRUUo3mpi+wpRQc2RUtNLsHB4RhdWaTGhYhCRaaWRl55BiSyUu3orNnqasYtPS0qmsrCAvLw+73a7U89TX1zN33lxap7UxbcZ0jh47xonjJ9m7dx/tTzsZGHxOb98Ajv4fh8jsvSJD1dnTp/Rxtfc4aJes6p19A3T1ismsT8JKOQb6h8LO/f3D7myyQWRIxIaE6sUAtdrCr+Yu9jn6h5Hl+yTDR59jUGmT7nMIIohceqnu8mrvEIWUTyQE1Jdffslv3v8N6zasp6mlmTEN9Rw4eIibt+4oPMMHDx9z+849PvzoYyZNmkR6ehrjxo3jwoULfH/tGteu31RqUOSaFXX2S15pvtgVJme71BQSteDJU5jami9/vZ7egWHiNjzQ3C9WvdLPY9hN89ngCyL2DuG+FiL8g4gNDCU6KJhQf3/C/fwJ8/Unwj+AUB8LYRY/Qkz+BHha8HM3YNTppCdwDwl1JHrGzK4eWDw88HEX6zZxv9Jj1nlKKzYPjM5D9yBhPNBhcZUMGy5DqzY1fspH6yaxE0UHl5+7t0QAEfUmRmdXzM4uWJydMbtIENxhhgp3ye0osxvdhBXdSYfZSYePxl2ZlOTpTV4F+rh5KeBieQ3q66GX3JFDbdQGjRZvZy16J2cMGmf0Ti6qgLIOi4sWk4tW6QFTVn4jXMRUpKz9XMXaTxIng0aHfoRKjFQPrxHywwWvES4YNOKhl8RL/pryjUw/wkWZ9MR0JqY1b5ehQk1/LyPBJj9CfIMI9AkgPCiUkIBAwvyDiAoIJS5CrBOjI2PIyM5VidgPd1m85FVKSsooLRW0jqKiImUak29gMmaqpKSEuro6Fi5cyPjx40V1yMiRAqSbnk5RURGFhYUK3b6iooKMjAxlPVlcXKyUacpP2GPGjGHs2Cbm/2ohmzZt5eSJtzh79jxHjx5n7dr1lJSUKS3SqampinHDmpQ4bMKS2YbBoSH/MY2pWYfWpERlragmwMuPFLuN7Czx725sbBQitnEj+/bt48CBA1y4cIHjx49z6tQp3nrrLc6cOcPFixc5c+YMJ0+e5O233+bEiROcOnWKpUuX0traSkVFBaNHj2bevLkcO3aM4uJioqKisFqtREVFkZWVpYh9bW0tpaWlFBQUKO3Tubm5JCUlkV9QRN2YBuYvWMSMmS8xb958tmzZxtat21m7dj1r165n6dLXeOONjRw4cIgNGzYzffpM7PY0wsIiCAoKUTJ0MsoqNDxMRQQRApaUbCM2LoHIqBipWDOReGsiiUlJJKWkYLPbSbbZSLbZyMjKEqKVmqZU9OTk5DBy5EgaGhqYO3cuLS0tTJo8mf3797Np81bOX7jIs+c/0dvroLtHrK36JGu2DJ3t7nXQ3dsvTByOQXr6BujrfybhoiTjRX//sNXhi8Bg9YT14rQli9XP//pFech2fvlryHc5tYjJnEPZ+NE/IHWbOYTpo0dVkimXU7Z3dPHo0RMePnrKlavf895777HnzTeZPmsGoyoreGXJYn7/6R+4dv2mUv/y8NET7t57wCe//wOzZ88mKyuLGTNmcPnyZb7+9huufn+de/cfSv1gXYqIqSeroSxYD+0dvcOoHWr81Iu5Mfltj590KROYGkMlT2w9vQPK/2Y9Pf04pClMmYBVvwyo//vo/bcJ87EQFRhMtL+YxsICAgj38yfEYiHMx0KoxUyEn+Ao+nuaCNB7E2Qy4u9pkDh+QsDEik9QKsTEItaEPm56LK4eeGvlOpEhzp8wLuhEw7Nkq1fb7k3Sn2URs0hrNotOj8nZUxgztO4YnFzEFObsgslFp1pzDjn7ZAES4qlVnuSNTjosUsBaRmEpL3VDbzO6uA3R9VVuRl93vVR9IguYC97OLsq/UZ7EjCNcMDi5KAgpg0aHSbrFeclTlkbcrRQRGyEJkCRCsoip7faKoDm5SMIpBFTvpFW+R1nIlM8b4YKXRodB64aXsw69ZPn3cdcTHRAsQu+BoQT7BhLsG0CofyARASFEB4URGxFJfEwscTHxpKRmcvPBIyFiT552sHTpa9TV1VNdXaNkw2S0lOxQLCoqUl4vLy9XiPU1NTVkZ2eTlpZGYWEhVVXipiZC0PXKVKcu00xPT1dYizU1NdTW1tLU1MTMWbOYO28eq9asZvuOHWzbvp2Dhw8xe84cIiIiFE5gXHwc9rRUpQxSbbGXRU3OiQUGBynvk8VKFrHY+DilJVkm4MuuRZvNRk5ODoWFhRJAdyFbt25l//79HD58mLfeeotTp05x8OBBzpw5w/HjxyWk0mlOnz7NuXPnePfddzl58iS7d+9m4cKF1NTUUFFRwZIlS8jOziY+Pp6IiAiyMsV0O3LkSCoqKli0aBETJ04kNzeXyspKWlpaaG5uFlNrw1iWLX+dFa+v4sSJU2zcuInly5ezYcNG1q5dy7Jly3nttWUsX76czZs3s2zZcjIyM4mIiCAyMoroGGGXT0pJVkRfzofJE2m81SqKRBMSSLCKt0VERREVG0NYRLgSYQgODSE8MoK4+DhsdjsxMTHK/0cEBiuDoqIi5s6dS1tbG9OmTWP9+vWsf2MjP9y9Lwof+xwK9V0ucBSW9T5RZOnoY/DZM57/9BP9AwNSs3O/qghzUJnE+gcHhq0B1UImT1k//+sXRaBk0XpRwF6cyhTrv+RO7O37b85FsQbtH3hOd/8zJYAsOxXbO7p4+PAxV65e44MPPuTw4cOsf2M9LePHMX7iBE6cPMnf/v4ZX397hWs3bykiduv2Hf70p7/Q1tZGQUEBa9as4f333+cPf/yUb69clYjxHRLXcMg1KByF3ZIlvlNhIoqusHbFlSjI9b3So0ey4ncqX+9pexftXb08liz47RKZv10Kbctxgm7HoAhZOwbocfTT43DQN+AY9guF+r/ffvgOYRYz4f6BRPoGEObrR1iAeBnu40uI2USI2Uy4rx9hFn8C9Eb8vPQEehsEsV4SHvmJ3aj1VN22pKlK6yaKM7XDjQfiNiVqWuTQr+AADtHt5dC0vIrz1QmHoEnroTAELW5eUqbLFbNGi1Gyvnu7yBOPViKGuErQYPkxZMawuLgrq0q1QKkNKCatO/6e3sptTW2BNyhrPxe8neUcl1Yh1BucXDE7u2PUiFyXDP31kdyYstCK6eq/iJgiVJL4OomVpRAu8TGeTi7idY0LXhoXvJx06KWbl/J5zq4YpDC4ydUTg6sHBld3vF3d8dMbCTH7EWb2I9TsT6glgECLPwFmX8IDg4kNiyA+PIqYiEhSEpNItaWRmZ3HTTkn1tXdy5q162lqamHMmHpGjRpFZWUlFRViNSTTOXJyckhPF2y+7OxskpOTlXoRuRyztLSU0tJSKisrFc6iPMklJCSQmJhIcnIy6RJyKSMjg+bmZl566SXGjRvH2OYmpra10jqtjRUrX2fdG+vZuHkT8xcsICs7h8ysbNLSMwWmKdlGrETskG9iqelpipEjIdFKdKygr1uTEomIilRoHmrzgpzBEjSPTNKzMkXQNymJ/Px8Jdw9e/Zs5s+fz7Zt29i4cSOnT5/mnXfe4fz585w9e5azZ89y6dIljhw5wtmzZzl16hRnz57l3LlznD59mqNHj7Ju3ToqKioYOXIkVquA98bGxtLa2sqJUydpbmkhNS2NxUsWM3fePAqKCikpLaGsrIzm5mZmzJjB7DlzWffGRrZs3c6OHbvYvHkz27Zt4/XXX2fZsmUsW7ZMasFezYIFC7DZbAQFBRIeHk5YeBjWpEQio6MIiwiXsnIxwyZUOZsm18BkZGVSNqqcvIJ8klKSlVYAOVwum2VS09JIS0vDbrdTXFxMRkYGaWlp5ObmMnfuXGbPns2ChQtYsWIFn3/xJQODzwXmqLePrj6xgnva1asQ3jt6HfRKzjbRKyaEqdfRh2PAoXSNyd1ijv5+xcr9Yhu0eoUoE0DUUGH1VCaLmBpz9eJ9zDEg4MK9ff2SJV9aafaL+1hP/zN6+kWAWaHY9/Tx+Ek7f/v7Z1y48DZ79wpH765du3hz317ee/99/vnPr/nq2+/49tp17tx7wA937nH1++v84dM/Mm/ePBoaGjhy5Aiffvopf/rLn/nq62+5dv0mt3+4x+MnHTx6/EQhzbd3dCl0EtlW3ylZ/GXxkqG/Q7zE3v+g2Xd29QjKiCTGcoRAFueOHgddfQP0DjyX/s3Cudnt6Ff63uTb5LB14vsXCbOYiQ4KJdTkR4jFl8jgYCL8Aoj0CyDUYiHYZCTCz48I3wD8vPRY3N0wu4oVoq+bt+RClLNenpi1cmeVhDvS6jBqdYopQW0vl2tHhKAIMK46OybEzF0RMYV+Ia0EZQE1ayUzhpOY6iyu8vpSh8FZTEbezlqlg0wWSqOEdlJ3nfl5GIbI/JILUT0dKsFllVVefK9CKNUibdJ6KtR5PwkAbNbqMWuFs9FX54mPTkCARd7LVeU8HC76eo1uSKikyctTo8HTSYPnCGe8nGQDhwteGq24f2mEsUO+D5pd9Vjc9PjrLfh5mfDRm7Dojfh7W/DVmwgy+hJs9CHMJ4AIv2DCA0MJ9gsk2D+AiKBQ4iIiscbEkppiIzMji5z8Qm48eixErLfXwabNW6mvb6SxcSx1dXXU1tZSXV2trAVLSkrIzc1VrN5paWkkJydTWFio3LdKS0upqqqipESw+0pKSsjKylJ+I09JEe3Fcju0LIBTp05l3rx5tLa1MmVKK+PHT2D6jJlMmzaD9es3sGzZClavWcf2HbvYtftNDh0+ys6de1i48GXGj59Ibm6+chuTpzN50pKFLCQslJi4WAWkK+eh1FUnsfHCIJKRnSnYi1KDdXZ2NuXl5TQ0NDB+/Hjmz5/P8uXLOXr0KOfOnePtt9/m17/+Ne+99x4XL17k4MGDnDx5knPnznH8+HFlIjtx4gTnzp1j+vTpJCcnk5iYKO57NhsrV63kvQ/eZ+fuXRQWF9HY3MSCRQsZVVlBZVUlNTU1NDU1MWZMHVNbpzFz1hzmSYWUK1a8zqpVa3jtteUsX/46a9asY9euPcyePZeEBCthYeFERcUQEhJGZFSMaLqOFx1k8uSlJplExcQQERFFXLxV4LhS7JSPqmTylFamtrVRXjGKwuJiKiorle602IR4omOiiY+PHzZp2+128vLymDBhAjNmzGD69Om8884lRcA6Ortp7+yWwsX9dHT1KW3FgjTfq+TAunp6FKu8Q1rfyUL0/MefeP7jTzx7/uN/uA7V60NZnNTGDfnj1GvEF29mamu+vBqTm6R7HX3KDc7RLzrCZLu5XMEislad3L33gN/+7g+cl0Rs//79nDp1itOnz/DpH//Ele+vce3Wba5cv8HtH+5y5+59Ya9//0Pmz5/P4sWLOXv2LJ988gl//+wffPX1t3z73VVu3rrDnbsPJNt9B0/bu6Wb1hB9ZDiNfuhOJtvlh6zzahdit0Lk6O7pp0vFmVQDk3tVLdO9feJn0NsnhF42xDgGhrMTf/vBZUItZmJCwokJCCPCP4jI4GAiA4IJs0gGDx8LkX6BhJr98PPU4+fpiZ+XJ75uXiJ7pfOSRMgdo4ses1Yv6OpaDwwuOrFG1ArxEKs0FyFMqruX0dlN6sXyGOYklK30JmcRIjY7S649yeygiIsECDZK3VriTuUhiYkOb2cX9E4alZCJSUjEBdyVjjQ5wyY/fN31+HkYFLGVP08WOHnVqCaRGCVKh8nFAx+dAbPWC7OLJz7ySzeDdCf0IMDdgK+rXtz2NO54a9yHmzhUtzIvyWU4dP/Sotdo8BwxAq8Rzv9hp9fLJA8nYdowa72knjcjAQYffL1M+Bt9sBjM+HpbxOsGMyEWX8J8A4kMDCUsIISwwBBCgoKJCAklLjIaa2wcydZEkhOTyMrL59qjRwI75Rh4xt59B6iurqWlZRyjR4+mvr6eyspKystFp5hciClb7eWbVpr023d2djbV1dWUlwvmoMxaTE9PJykpSREEq9UqEdezFKxTXV0dY8eOZdasWbS0jGf8+InMlG49Cxa8zMsvL2b58tfZum0He/cdYO26DWzYuJkFCxYxadJUmlvGMWnKZFqntZGYkqRkwlLsNuKtCcK8EB1JZEyU4kqUBSs2Pg5rcqKYRmKjibcKUYtPTFA6urKyspQ7T0VFBc3NzUyaNIlly5axZ88eTp8+zfnz57l8+TIffPABp0+f5uLFi1y8eJFTp05x5swZDh06xNGjRzl27Bjz588Xoi71f9XV1XH8xAneuXyJty9dZO/+fdQ3NpCTl4s9LRWb3cbIkSOVzF5xSRklpeUUl5RRWVXDmDENtLSMp61tBmvXrmfz5m0sWvQKebkFhAQLUG9CQiKRkTGEhIYTFS1cmTIRZKg8NEG6k4mGgIjIGOITEomMiiU+IYn8/CKmTG1j5qzZzJ03n/kLFjF33nzGNrVQVl5BZmaWQtHPzs6mqLCQzMxMysvLaWoaS0tLC8eOHaOvr4/ePof0m34vnTL5oXs4iFc8kQ41LcvdV729DgYGnzEoTV3Pf/qRwWc/8a9//y9++de//8O88X96yGtFee2ohgi/2GGmftuzH4czGcVk2C+tG5/R3evgcUe3wkl83NnD7XsPufL9db759gq//d0f+Oijj/nNb37DpUuXuHTpEufPX+Czz/7J99dvcuX6Da7euMUPd+9z48Yt/vHZF6xZu57amhoWL17MmTNnuHz5Mr/7/Sd8+dU3fHfle65du8ndew8l6kjXMGOGfOd6UbheBAGrkVRq0r2aQq92Kcr1MsovHNKjt++ZFHXopaevF4ckYv9xE3vvHULNZsL9gojyDSHMN5BQv0DCfAMJsfgT6uNHiNmHULMfgQYfAvUmgr2N+Hp4iCyWdigsbHT2wKjV460R9nizq6cQMJ0Ob62gXIhVmzPezlpM8pO91gNvZ3e8nN0wuEj5JRdB3ZBrWOQJzigJ2BCX0A2LlLUyy9Z8VT+XXiNPXTq8nEbgNUIj3apU5hIXN8XMIfdxySKqXh0q1AxVaNuoHT41ygFlk84Dg6qB2ejsLqj2zh5YdELELFov/FwN+OrEZGbW6tFL5I2he9fQ7cvLSSvuWBodBmcdXk7OGDQaycjhPEzwDCoR83Zyl/5ePYGeFvw9zfh6GvH1MhFg8sPHYMbXYMFPbybA6IO/2aI0OQf7BREVFklERAQxUVEkSBR7a3wCsdExZOXmc/PJEyFiPb0OLrz9DrWjxzB58lRBeairo6qqSnHIyYWXpaWlFBeLDJW8EpRDwSUlJQpjsbi4mNTUVGVlmJycrNzASkpKKS0tE6ii+npaWsbR0jKO5uYWxjY109Y2jdbWNub9aj7Llq9g4aKXaW1to7l5HM3N46ioqCK/oJCCgkJGj65jzdp1HDl6lKPHj1NVXU1kdDQpNhuZ2dlk5+Rgl6gd0TGi3DE2LpaY2BgSrFZsdjsJiYlYExNJSEwkwWrFmpSkFGXGxcURFxenOO3y8vIUI0prayvz5s1j165d7N+/n4sXL3Lp0iXOnj3L8ePHOX36NPv27WPnzp3s3buXXbt2s2vnLs6ePUd9QwPh4RGkp2ewdu063ty7l+MnTrBv/34WvfIKdWPqSc/IwJ6aij01ldTUNGJjxT0wwZpETGw8GZnZpGdkEh+fQHJyCjabndraOpYvf53ly1+nbvQYCvILycsrIDlZkPsjo6JJTEomKiaGhESrhJFKVEo+xVQWT2RUNNExscQlWImOjVM+t7ComDlzf8W8Xy2gtW06K15fxbr1G9i+czfLlq9g6tSpCkm/oqKSsrJyqS28hm3btzMwMEifw6EwC9s7umjv7KGjS/D/2jt66BhGQe+ho0tMa087uujo6qbXMcDgjz/x7EcB+hXkjef89PMv/PzLv5T134vmDXmKkqeuf/3Pv/n5X78oU9b/yfyhRmIJsPBPyopTXi0qyKzBZ4L+IdE6HnV0c+/hE76/cYuvv7nCZ5//k7/89e/86c9/4fPPPufb767w5Vdf8ffPPuPb767y/Y2bfPv9Na5cv8UPd+5z7fpNPv3TX5j10hzy8vNYuGghZ8+d5eLFi/zmvff47PN/cuXqNa7duM3dew+F+1FiIKoJ8gJg3K2I1H+j2csCpc6SyW+XGYov5sfk2poXGwBEZ5uDnj4HPQ4hYv3/IWIXifTxIcI/iAifQMJ8/IkMCiY6KIwIvyBCzH4EGEwEmSwEeVsIMfkSZDRhdpWYiTovTC5SKNdZynVpJASTvPpzccWo0SpP+noncbMxSOsyk/TkLhc0CseiKyYXN8wubphUpAuzizsWZ1GWOWTTF2tBs9ZL3NWc3YVFXiOyW0ZnV+EKlAwkRhd3RcRkcZJRWkp4+wU01DCRcnbDRzKtGJ2Hi5iyGnVxl0ge4qVB4yrqUZzdsbgKUojZxRMfF0Ht99a44q1xk2z2WgUZpTaB6JWblvj6eslIIj5OJWAS3Nek9cJrhEBNiUJSPYFeFvykslKLhzd+3hb8jT74eVsINvkRaPbF32whLCCYiKBwosKjSYi3EhMdLTrEYuNIjIsnxZpESlIKI/MLufFYErE+xwCf/P5TmlvGM278RGpqaqmtraWsrIySkhIqKiqoqqqiurqamhoBB5bxU2qDRmGhqG4pKChQCPdyq7HIl2VTXCxqTsrKyikpKaW4uIRx48Yzc8Ysxo+fwJTWqUyfOYNJUyYzfuIEWsaPo6qmmprRtRQXFwkclnRzKy8vp6JiFGPHjmX1mvVs3baDxYtfJTIymujoOOyp6SQkJBIfH4/dbiclJYXQ0FCio6NJSEiGFHGqAAAgAElEQVQgJUX0miUn20hNTScxMZnkZBt2exoJCeL7Tk5OJjMzUzGUyC7LnJwcqqqqGD9+PDNnzuS1117jwIEDnD9/nrfffpu33nqLkydPsm/fPtavX8+OHdvZt28/585dYM+evViTUsgemceCha+wbt0bHDx4mLVr17Nz5242bNjEnj17WbFiJVOmtFJXV8/o0WNITrZTUlLGxAmTKC4uJTU1nejoWGJjYwkPD1fiDVu2bBHNyevXs2jRIpYsWUJDQwORUWIaFdOWcCaGRYQrMYTwyAhS09NISkkeNsHK5Zyi/iWRnJF5tLZOY87cX9E2fSazXprDy68sYfHS11i3fiNz5v6KyupaMjKzKSouZVRFFQ2NzWzeso2PPv4df/nbP7h1+w7tHV30OQYYeP4TvYM/0ik90aqt3h3dfbT39NHZ56C9p5eO3j56+gfof/4Tz34cmpoGng0P1cp3L3X+S56e5FuZvFr8b0aQFwPQQ3/PUGmn2kwiAtE/CqNKr0O5Hz3p7OHBoyfcuXOPq1ev8fkXX/LlV9/w9Tff8f21G9y6e58f7j/gm6vf8+V3V/jquyt8c/V7rt26ww937nPj5m0+/+JLlr76GkUlxby2/DUuv3uZjz74UJg7Pv0T127c4satO9y+fY8f7tzn4aP2YaWU6vByu0SqV5PpZVGSc2TqrrEXrfeyWKmJJPLXk0PR6t60LodD3Mf6++kbHL5O/N177xBuNgsR8w0g1MeXcH9/ovwDiPQNJMI3iGCjDwHeJoKMZvz0BvwNQzgpH52HmIa0HkovllnCPfk4e+Dj7I5F44aPVK3i42YYMiRoXJTsmMXFQ1oxumFxFQ+zzhWzzk2YMyRah6/WE18XD3ykIkiTapoStA93LM5uGCX6htwGbXFxVXrIBBnefdh6cFjPl8qhOISNGi5kAe4GUSXjPNQRJlM6hlWhuIi6FUXAnXV4u3hgkKpXfFzc8HZywWuERpqsdMqqULbLK0gqBTflhpeTmzKVyatHhYyvlcPObhic3THpvAQn0t0bP70Zi4cBf09vfD2NBHr7EmT2J8DoQ5DJh2CLMHGEBQQTGRJJeGgk8XEJxEXHEB8ZhTUyhqS4BFKTbKSnZZBbWDJEsR8YfM4f//QXGhqbaGhsoqamlvHjx1NVVUVFRQUlJSVUVlZSXV2tvE1eF8poKnmtKLsaZRHLzMwkLS1NyTrJ5g+5V0v+2g0NDeJrV1ZQWVVF+ahR5OXnU1pWSk5uLqVl4nPU2ans7GwaGxuprq5m0uRWJk9pZe68+ZSWlpObV0BaWibRMXEkJydhTUggJiaG8PBwxdaemJhIWlomSUkppEjkiYyMLFJSUklNTSdFYgLKYm2327HZbOTl5ZGfn09JSQlVVVVUVlYyefJklixZwqZNmzh+/LiSITt58iR79uxhz549nDhxikuX3qVuTAOBQaFUVFazYeNm1q59g00bt7B795v8+tfvcerUad599zdcvvxrBWNVV1dPUFAI8+bN54svvmTFipWSiMVgtVqVks3Gxkbl9nbs2DGOHz/OX//6V86ePUtGZga+/n6k2G0kpSQrxP8Uu00Ev6X1onxXlJmTsrDFJcQTn2AlOjqW5BQx9ZWUllNZVaO0OI8fP5HKymoqK6vJyy8kN6+AoqISSstGUVpaTl1dPRMmTOKVV5awYcMmDh06ygcffsy1G7fp7nEw+Own+hyDirmgs7uPbql7q6u3j56+fvoHn9H/7BkDz57hGHAMK8OUbd3qbrEX14TyNKbuKpNt9P+N3aheK8pfR57A+lSrsoFngzgcA0LE5PqVHgdP2ju5/+Ah31+7Iaataze4fkO4D+8+eMyDJ0+5+cMdvv72Ct9cucp3167zzdXrfH/zNnfuiULMjZs209TcxObNm/nggw/46MMPeeedd/j4t59w7foNbtz8ge+v3eTa9Zs8ePiUJ0+kdWDnUMeZnO9So7BksVHT6Z+2dw8TKEGr7x02manD0PKkJq8bFWKJFH4Wph0H3X19w29i718iSG8g2OxHiMmPEIsfIT6+hFl8ibAEEm4JIMzsR4DeJOGkPPFx8xxWYOnjIvq2hvJdonXYR+slxMnZDR8XdywuHvhKHWQiCOyCtxTMNWrclFWcbL4waV1FfkwnVpM+rpKAObtj1kg5L5nMIRkz1AR5Hxd3KVsmWqItLkNFlMoUqCKOmGSosWpdqHYrqhmPRhfJEKIC+spB4RdFzKCRq1Nc0GucRcDYWYiUt5Mz3k6aYevAIQu9+HjZYemtwIFFCFzvNBwY7OWkxWOEsyRgQsRMOlEx4+dpwt/LjI+XCbObngC9SdzAvH3wN/nib/LFz2gmwOIjAND+wUSGRBAaEkZUZDRx0TEkxcSTFB2HzZpIui2VVHsaeYWl3HgkTWK9ff3847MvaG4ZT3PzOBoaGmlubqaurk7JKtXV1TF69GglCJ2Xl6eYOYqKisjOziYnJ4esrKxh0GA5KyabRWRRzM7OpqysjIKCAsXxmJWVpTgXi4qKKC8ro6ysjJrqahobG5k0aRK1tbWK27G0tJTRo0fT1NxEfWMj4ydOpHVaG/MXLmD5ihUseuUV5sybS1NLMyVlpYypH0NBUSFRMdGERYQLKHBqKolJSSRIlnJrYiLJKSlKYaV8F8vNzSUlJQWbzaaYUuT1akVFBU1NTUycOJH58+ezevVqdu/ezblz57h48SKnT4sg9KVLl3njjQ1EREYSGx+PLdXOuAkTWLpkKdNnzGDJ0qUcP3GCM+fOcvGdd7hw8W3euXyZAwcPkpSSTFR0NKVlZbyxYQPVNTXY01IVQG+C1UpEZCRlo8qZv3ABu9/cw85duzh58iRnz57lwoULvLJkMYnJSQSFBCuOTdnYIrs70zLSSc/MICMrk7SMdEXcZJNMbHwc4ZGRRMfEkJubR2amuBdmpGeQl5uH1ZqEzZZKcXEphQVFZGRkkZCQSGxsPPHxCWRlZZOTk0tBvvj5VVVWUVNTy+TJU1n66jIOHDzM3/7+Ge2dXQz+9BPPf/xF1b4suImDz54pCCh1oFktQOqp7EWhGng2qNzE1GIni9Z/gxHLNzM5tCubOtRsRZElGxD3PSkj1tHj4GlHN/fvP+T6jVt8f+0GN2/9wK3bd7h3/wEPHrdz9+Ejbtz6gStXr3H12nWuXr/JV999L25jN2/xuz98yuHDR9m0aSMnTpzg8qXLyi3to49+y+dffMm167e4eesOt27f4dHTDp52dvO0s5uuXmkS6uuns7dPqm/pU9BUMmVDQHsFub9DMtqIws5uxYIv3tej0OvlAs1OGfwrPTqkqERX3wCdPQN09PQJkn9X7/BJ7ONfE+RtxN9gJsjgS6C3hRCzL5F+QURYggg2+BLi7UuglwVfN73SDebnYRBtzjpPkXVS34mchf3d7OwhSizlShJp4jJqdBichu44cn+Wmupu0okMmRoT5ePmJTENBSNxuHAO8QkVIXNxw0frjp+rp1g/OruJv1u6KYmbmVaZntROQDV9Xu2glLNrsuB6O+sw69wVeK86Aze8OsUFg0aDXuOM3lmEjL2cNOg1Grw1GikkLdWrOMuf54znCCdVgHloZagm06urV7ylYLdJqlSxuBkUAbO4G/D1MuGnNxHgbcLkrsfsZcSiN+Nv8iXA7EOwXwDBfv6EB4QQFRpJZHgUsTHxREdEkBgTT3KsFbs1idQkO7ZkO7kFxdx89FS4E7t7+rh77wGzZ8+luWU8LS3jaGhoYMyYMQrNXjZtVFZWKhQO2X6ek5OjCJjdbh/W/Dx+/HgmTZokREkyicihZfljZfEaOXIkeSo6SFVVFfX19dTV1TFr1ixmzZql3Npk4SsqKmTKlClMnDyJ2XPnsPDlRSxYtJDFS5ewZdtWdu7exdr161j48iJeXfYaS15dyoxZM2lsGkthcZFi/kjLSCfZlkJaRjo5eblKTkwuAFVPY/L9r7q6mvz8fJqamhQqR1NTE7NmzWLFihXs2LGDkydPcvDgQS5cuMA777zD6NGjCQsPU0ouY+Jiqa+vZ/qMGSxYtJANmzay78B+Dh4+xLETxzl34TxHjx9TRCRrZDYpdhul5WVUVFVik8glcudXZHQUaRnpVNfWsHCR6C+bP38hr722nENHjnLj5i2OHjtOaXk5AUGBBIeGKNNYemYG8dYEUuw2rEmJpGWkK183LCKc0PAw4qzxSnebHA9ISEjAmmAlWSKPJCYmkpiYJN0T45X1bXJyMjHR0SQlifdFR0cTGxtLQUEhjY3NNDQ2UTu6njH1jYyfOJn9Bw9z/dYP/PLL/8XPv/xbCdAOPBtg8PkAjgHHMJFRpqGB/mHTljyBqdeGaoKHWpzU68QXRUyevuQJrKevl4Fng4pI9g8O4HAIi3239OhyDNLZ3cvDh48VEbty9RpXrl7jzt17PHrcwYOHT7h+4xbffHuFq99fl95/nWs3b/PF19/w8Sd/4MyZcxw6dIiTJ0/y7uV3effyu1y+/C4ffPARf/7zX7ly9Tq3bt/l1g93uffoMY87OqXSTgedvX109op6lvbu3mFTopJh6+6js7uXzq5uSZx6FUGTH0LMeoa9vatbRCJkE4v66woxE0LW3t3Hk46e4TexDy4RbDQR4G3Bz91IoN5MsMmHAC+zEDCDH4FeFuFCdPVSnIBq8K+awi4eboooKUWPTjoJ7+SK9wgxgeg1IhisEN6dhmj1Fq27tGZ0xyK7DJ1dh4mU0pYsTVBGjStGJ8FB9NF6YNS4KpOiXFZp1AxnGqonKKOz27DvwSQTPBS0lPg8b60gecj0fG/NcIqGt/z1VQLjrdFh1MjoJ1e8nFzxdJKFSdy1hlWsKA9nDM5C8L2chgvZ8I/TKkBfH3c9Fnc9Ph6iG83P0xuLux5/vQl/gwkfTwM+ngYMrp4YPb3xN/kS5BOAn9FMsF8AYYFBRIdGEBEURnhwGGEh4USEhhERFEJUUDhxEdHYrSmkJNkYmVfIzcdPxSTWPyBaV199bTl1YxpoaGiksbFRMXdUV1cPy33l5uaSn59PXl4eqampSrhVNnpkZ2fT0NBAa2srs2fPpqGhgcrKSsXZmJ+fr9zK7Ha7JIIjlQkrMzOT/AKxrhs3fhwTJ05k2rRpzJgxg1GjRpGUlER8fDzJycmUlJQwf/581q/fwNp1b7D01WW8+tpyNm7awu49e9m8ZSvr1q1j9uzZzJw5k0mTJvHKK68wZ84cpk6dSnPzOHJz80lKSiEhIRG7PY2RI3PJzBTRAFmsc3JyFASXTM+oq6ujvLyc8vJyiTgylurqasXdOWfOHLZs2cKmTZs4dOgQ+/fvp76+kajoWEJCw4iLtxISGk51dS1z586jbZpoBThy5JhUpvkm+w8cZNeuPUyd2kZcXAJWaxKRkdHk5RXQ1jadCRMmKVOx1WolNTVVYSxWV9cwYcIkZsyYxcKFL7Nj526ePO3g//5//l8ePHzMqbfOMO9XC7DZ0wRmKiaWpOQUMrOzRTVNVibRsTEK/URUsiRgTUwmLT2TkSNzSZXujjZbKja7XTHExMbGkpycjDXRSmRUpBKtkIkrqampStDbnppGTm4eObn5lJVXUF0zmsqqamz2NAoLS1j66nK++vpb/v0//4uff/lZWhsO5cbUPWTqqUht1niR3PHi67KQ/fTLz8MgweqpTHYiygKmJuM/+/G5yEMNDOIYeEa3lBHrdgwKU0p7J/fuP+TW7TvcuHmb76/d4M7d+9x/8JgHD59w89YPfPPtFW7cuMXtH+5y89Ydrl6/yTdXrvL1N9/xu09+z5FjRzl58iQXLlzg7bff5vz58/z2t5/w979/xtWr17n5w11u3r3LnfsPlZVgd28/vQ7pViVBgTu6XjB9qMov1cgqtatRNnwIc0j3MKq97IJU2/gVXFW3g87eQdp7+mjvHD6J/ebd8wQaDAQYzATrLYKRaLTg62kg2OBLoN6CjzR5yVZzH2kake3o8qQibl3CUTdUAinnp3SYnEUg2aTRYtK44O3khLeTsxAeJx0mjZt0xxINyUorsov7sGlJFomhyc1VQU/JAmdxccfbSYe3szsGJzdRyikDf511ikHC22WowsSo0WHUuGKShGzYQ8UvNGrd8PPS4+nkhJeTkzBXOLlINS7iYdK4KrUu8p/FBOoqXIOqDJfXCOehqhUZOeUkrxBdMEqTmCxiMm7KoHF9QdSk7jVXT3zc9fjrjULQ3ESRaYDeSIC3GR9PA356IxYvb3y8Lfh6Wwj2DSTEL4AgH38CLP6E+wcTGRhMRHAoIUHBhAeHEyU/QiNIikvEbkslJ7+Ym/I68fmPP/PTz/9i67Yd5OcX0tLSotA4ZAu8PInJ05SMFZJDzjk5OYpjUaZwTJ8xg9bWVmpraykuLlbWjCkpNgmuW0xeXj5paekUFBRSVFREWkY62TkjKSoppmxUOfWNDSxYtJCXF79Cc1MzJSUl2GwpxMbGkJyczJgxY1iwYAG7d+9l67YdvLJ4KUtfXcbipa+xcNErvPTSHKZOmUJjYyPl5eXU1tYya9YsmprGMnbsWKZMaaWtdTqNjc1kZ+eQmJhMenomOSNzSU9PV9ai8sQorxHl6VR+yBNjY6NYxVZUVCjMxXnz5rF06VKWLl3K7t1vsujlxZSPqsRmTyMiMpro6FhKSsqYMGES06bNYMYMETVoamph3DhRsTJhwiRyc/MpLCympKSM8vIKJkyYTFvbNEXgFy5cqGTu5syZzfjxE5g8eSrTp89k06Yt7Ni5m++ufK/0Zf38y//w08//5tr1Wxw9dpLGsS1YE1MwW3yJSxC5sZRUm3Izi4qNJj4hgURrsiL2aemZJCXZsNnTiImLJyklWeltk7vGYuJiSbIlY0sTLQNiPRmnYL/kt9nTxefZ01IpKCygtLSE+Lh4QkPDycrKYs2a1dy8eZP//b//N8+ePaN/YGCIpPFsYJhw/f90vXd0lfW6/ZuVrKz0rJJOT++999577z2hhSq9KL0JqBsEQQERFVGwgQWxu5XeQ00BQkcsW91nn3vvb4z7uX983/fNiudcx1iDwE5CYtxrrud55vzMv1e6GBs0hiesJ/9ryNl4OjO+d4k1osiF3b1/T8mIyVUjj5885uenv/DoiSB23JEYirelPFxf/yA3bvZz5ep1rl67IRHqr9N75RoXL/Vy+vRZTp06zfkLl7jcK0wavVeucelSLz8dP8HRY19w+MhhDh48yIcffcjRo0f57rsfOHP6LL2917h6o4/r/QPC1HHrnkTSHxYohYVoJDiyu/DvLc7GD2OzjbGgGfMUjW9tsqDduy9WqkMPn0iT2NAIEfvg0D5Ga+0YpXdgrNaR0XoH3BwccbaTYL9aB5ys7XGz1+NsY49eY4ne3ELcqYz6sIZXYGISEu9jgc7CEoPFMKhXlFZq0KlM0apM0JqYolOpMZhqMJhZojUxR68yxyAVXMoCoExBRsYJ49uTvZmFIkAO0k1MLzn07KUiSFmIbE3NsTU1w8Z0GOOklT5ea2KOQaVBZ2I+QsTsVebYmAhHpTClmGFrZoqdqSTEJmoMKkmsTMzRmYhOMvnz6FUatCpTtCq1+HeltpAAvGZirShPWTLQ18RcgvyaoVeZo1UAv1IRppT/0hpNerYqcylcbqUItF5jjYutDhdbHW72Blzs9cpDZ2GDg50Bg52eUY6uuBoccdIacNQ6MErvxHgnV0Y7OTPGxY3RzsJy7z5qHF7jPfH38iM0JIyYBOFO/G/A5KefTnDx4mU2v/ASefmiSLGkpJTCwkIyMzMVjFRycrJC8AgPD1eQTFlSi29UVBRRUqYqOTmZgoICMjMzBdE8NJTIyAjCw8OJjIwiLi6ehIREIiKjiIiIJDgklMDAIMLCw/D08iQ8IoKy8nJa2lqZOXsWXd3dZGVlEx4ega+vH/7+AcTGxlFdXcOkSZOZP18EftvaO6irayA3L5/MzCzy8vIVI4ocuG1tbaWpqYmioiIqK6tobm6lrq6ejIwskpKSiY9PIDIyEn9/fwIDA/H39yc6OprIiEhFtOVYgRw5yM7OVko0a2trycjIoKSkhMrKSuVeNmXKVGbPnsOatet56R9bWb1mHS2t7URGRjNq1BhiY+MoKSmlpERUrMjuzczMbDIyssjLK6CoqISmphYmTpzMc8+t4IUXXmTVqlUsWrRIQkzNY8mSJSxbtowVK1ayfv0Glix5lsWLl/DcshWcOXueR49/5t59YYO+d/8Rjx7/wm+//8njJ7/w/Q/HWbtuA3X19YSGh+Pl44OPn5/ATwX44+nljZe3DwGBQYSGhePl7YN/QCAe3gJVFRQcTEBQkIgrBATg6++Pl7cP4RERBIWEEBgcjK+/P/4BgSLW4C9iDUHBwYSEhREUEkJwSAgBAYEEBAQqYeng4GAlXL9161Z+fvIzv//rd2m1+DNPnj7l0ZMnPHoi38yGhceY4KEImWQM+eXXX/n1t9/45ddf+eXX3/j5l+FcmLG9XoiiIHPce/BACmA/lG5jD3n45DGPnjzl519+4/7DJ9wxQk7dVnq37tHXL5BPA4N3uHr1Jpd6r3Hl2g0uXerlwoVLnD17Xgo53+Dq9T56r1zncu81IXhXrnDm7DnOX7zEpd5eLl26wtlzEgC4/zaDt+/SN3ibgVtDIxyHSj+YJDLGNvn/rfNMfn+ZsWgcgpYdi/0DdxTLvrE9X/64W7eFiA7dfzzcej00cp344aE3Gau1x9Vei6udDhdbO9z0Otx0epys7XDT6nGyscPV3h5nGzt08grNzIh4IcN0pRyXQaom0aoFqUNvIXBM9mbSZKES/WA6lakQMRMz9Cq1NAGZiz8zNUNnqpbalC0kc4SlZFfXjKgm0UpP4nqlkNLS6E4nyCF6cxu0psMOPltTQbWwkZBOWtNhwdKrNEYCZI5WZS5ueCZqtKYabEzU0j1LJQLUpmboVGp0JuLjlI81MUevskBvIj6nzkyNViXWj1ozc+zNzMWNzFRmHhoHlUWo2V5lbiSkauxMLUQo2kw0CMjfj50kzvJUKVyKVjhY2uJqp8fRyg43e4OIS2gdGG1wxGBph5OtHgdbHc46R5y0ekY5OuOmd2aU9HC0N+CscxREewcXYb0fPQ6fCV4E+AYQGRM/bOyYOXM2kyZNoa2tg+rqWiorqykrq6SsrIKSkhLFjCEDfGXgr7xKlI0d4eHhAj0UGaG4EqOiopSgsBySluta5FtUTFws8YkJBAUHK7cTeZqbPm0a3d3dgiOYkExQcCj+/kEEBoYQH59IQ0MTc+bMY9GihUyePJnq6mqKi4uJj48fAR0uKCigvb2dKVOmUF9fr3w/MmKrsLCA0tJSEhISKCopprmlmczMTEJCQvDy9BIiFhlJbGwsIcHByk0uISGBhIQEUlJSiIyMJD4+ntzcXIVYkpmZSUlJCYWFBdTW1jN79hwWLX6WZctXsuH5zbz22m7WrFpHeVkFYWHD7MGCgnxyc3PJkMwtpaUVFBYWU1NTR1tbh9TFtpFt27azadMm1q5dywsvvDDibZkosnHjRmbMmM6Spc9x9doNHj56IoVRH0i9XPeVtx8+esJvv/3B/QePOH78FC9ve4Vp02aSm1dAUHAobqPH4OHtiY+/H14+XlJ4fDh35+Xti4enN17efgQFhxEWHom7hxceHl64u3vi5eVDaGgE3t6++Pj44e7uhZeXD95evgQHh+Lr409gQLAUcQgmICBQuUWGhobi7e2Nl5cnTU1NnDl7hl9//0VMQk+e8vjJUx49/plHT56MEDHjss0Hjx/y5OenPHnylMePf+bp01+Vx89PfuHpL7/w9NfhALTc/CxqRX4R9y6p8PH+A8FJHLr7gLsPHjP0SKwRZfDv/Se/iPvT0ANuS+4+OUR87foAV67c5PK161zqvcqFi5e5fPkKV65c4/qNPq719XP95gA3+25x/Yb4dWBwiIGB4bBy/8Adrl7r4/qNAWXVZ/z43ypWjKnzSoxBLrU0CkYbU+rliet/+/yy0MnTWv/AHfoH7oz4O+Rf7wyNdCceOvQ2zlZWuOkMONvY42Jrh4utLc62tjjZCBEbpTUwRu/AKHsdjhaW6M01yr3LUS0eBrWl8srfYG4jrf3M0ZsPl1baS5Z6ramoPhFrRMngoVJLoqEWE4vaDDuVKfYqM2kSsxTkCZWFtEqT7kAm4n83mErTlzSVKbBcyfGnM7Kp26rMsTExl8TIXAkHG6/+RLuzGq2JGTqVGVoT8bA3VWOjMsNGZYqdylQKT0tCZ6IeFiRpetKZatCZiM4ye+ltnbJutFD+3Li5WRZo8Xk0Upu1MJHYq6zRqe2kW54IP9uYaJS1qEwx0aotsVdbDN/IJDFztdMzSufIaAdnXOx0jNY54myrxUWrx0mnZ7SjM6MMzrgaXHDVu+Fg64CDnUBSjXd2w3P0OMa5jcLH3ZPI0AgSk1O42CdZ7NvbO6msrKa2tp66ugYaG5upqKiSXvkXKfb6nJwc5f4l38YyMzMVI0ZsbKyyQgoNDSUlJUW5gURGRhIXFyeEIC6WmLhYxUwg8w4DAgNwd3cnNDSUjIwMysrKWDB/Ps888ww5ubnKK3VPTy8CA4OIjY2jo6OTxYsXM3nyZAWuW1RURFJSElFRUcpElJWVRVZWlhLalieprKwsCgsLyc3Npbi4WISYW1toa2+jo7ODzq5O0tLTCQsXoWMZDuzr60tISAghISEEBQURGRlJRISYNFNSRJ4tNDSUrKwsYQRJFWT6jo4O2trb6Zo4kZmzZ7N69RrWr9vA6lWrWbp0KdnZ2YwZMwYPDw8F35WamkZSUgrlZZW0t3Uyb94CXnllJ7t27WHPntfZvn07e/bsYevWrezatYudO3eybds2Xn75ZYUmsnnzZlavWceNm/08fPSEobv3FYDt3XsPuDN0TxG023fucu/+Qx49/pmnv/zGg4ePuXGzn6+/+Y5Nm1+ktd8X5owAACAASURBVK2d1LR0PD29RLnm+AlMmOCOj48IYo+f4IGXty+eXj6Cgu/uSWhoOMnJqRRKgfqurom0tXVQW1tPcXGpcDMmp5KUlEJ0dCxRUTFEREQTFhZBREQksbHxJCelkJ6eQUpyKoGBwWRl5/DlV9/wy6+/8ejxzzx+8pTffv8Xf/z1J3/++9/89V//5s9//8W//vyDf//nv/jrv/7NH3/9yb/++IM//vg3f/zxF3/++W/++uu/+Ne//uT33//k9z/+4NffJfDvb7/z5GeR/Xr0SGCVZCu5IFX8zMNHT7l3/wl37z/k3oNH3HsgLPZD9x4ovw7deyA5+sRacWDwDteu93H12k0u9V7l8hUxafVKv9642U/fwC36B+8wMDCkZLdkwZDFqH/gDjf7bknCMcTA4N0Ra71hEXrAnaGHSmGncgsbejhiOjMmpshT2d//fJhsL0o9+6Wv79r1fq5cvcm16/1KZ1n/wB2Frt/XP0hf/62Rk9j77+KgtsTZVo+b1hFnGy0uNvY4WtnibK0T1HpbPRMcXRmrd8TRUgb9ityTQYbYyuFgc2t0akHhEA5AGfNkBMOVpiadmQadUl2ixt5ETDRiajMTZgYTYT+Xu7mMQ8X2ZhpFxOT7mU6lEas4EzU2JuZo5XuUSgiJWNMJAbMxURthmozETnp/rTSJ6U01YtJSqdGaqrE2UY1wDdqbqtGZCuETBHm5hkWyxavMxUQl3etkETOYWaI1Eq8RlHl5xam2GiaiqC2F61MtqPki6Cx1pkkvIrRqSwxScNteBilb2OBso5UmMQPO0t3TVSecqK6S4cNV54CL1iAcqg6ujHUahYvWidEGF9x0IhDvMWos7qPG4jl+AsGBwcTEJ3JRzom1trbR0NBIXV0ddXX11NbWSpb4QnJycsjNzSU9PZ2MjAyl5Tk2Npbo6Ghl4pEnrpCwUMIl9FB2drYiYKGhoWLdGBVFVEw0YRHhRMVE4+3ro5DlPaWqlOjYGHLz86ioqqS1vY2WtlbiEuIJDA4SgNoAfymTlkhXVxdtbW2Ul5cr4mFMEikuLqampobCwkLi4uKUvJqcWZNvW0VFRVSUl5Ofn09+YQFNLc1MnzmDZ+bOYdqM6bR1tFNeWUFaZjrRcTFKD5e3j/j63T3cCQgKJDQsVMmTySaX2NhYMbHFx5OUlEh6ZjrlFeW0tLbQM20aPT09LFy4kFWrVrFhwwbKyspwdxdmiPDwcLJzcqiorKSsopypPT28+I9/8Obbb7Nnr7Di79+/n927d7N7925eeeUVdu/erVD2jfNqe15/g9t37vLw0RPuP3ikrBWHbdUPFMSTDIaVsU93hu4ponfrzl0uXurl66+/ZcvWbcyZM4+EhCQ8PYXVX+Yvunt6Ep+YQHlFhZiCe3ro6OokKzub8ooKGpuaqKyqorikhIqKCgoKCigrK6e8vILq6hop0J5NRmYOefmFVNfUsWz5Sl7btYfvv/8nn352lC+OfcXZcxe4cEGYJb774Xv27H2dTS9sZtee3ex87VV2vvYqr+3exf4D7/DOuwd479BBPvz4Yz4/epSvv/2Wr7/9hm+++5Yfjx/n/MULXLrcS++Vq9y42c/A4G1u9g0wdPc+Pz/9jZ+f/q6glh4+esqTn3/j8ZNfefzkKb/++ju//vYvfvn1d57+8hs/P/1V+VV+PPn5F0G9f/Rk+AWEZPyQYbt9/YNcv9EnnvyNcFuDt+7Q1z8oEenvSR1iQwp1XibX9/Xfksj1Qwq9/tZtyUl47wGDQ/foG7zNraF7oq9N+nP5v4Whuw8kwb2niK/Cubw9xMDgbfoHbimmlP6B21y73sf5C5e5cPEyvVeucbn3GucvXOZy71WpVuY6167fHOlOfP9d3KzscbVzwM3eARdrrQDgWtnhYq3FxUqLs5U9o7UOjNE5CneipZ2otJfCzXozS+xVGklgBK1DZh7KSCStmdyjZWHkbLRQ+rfsVGbYm5ga2cmHRWz492pR2aKxNjJCmCvrSfmmZidNYHbSZKU3Eg97WTBUwyI27O4bbk1WbmImIwXN3mT4a9LKWS9ZeIz6vIy/B3lVaLyy1EqrRlnElPWhsaPRSKD05oKAIgj4wnmpk99HvhWqLbEzU6M1t8BWZSYETYomONtocbU34KI14KJzwEmnx03vKCYxGy1uWnEvc7LVitCz3gk3KQA9Su/EOCdXvEaPY5yzG74eXvh6ehHoH0RcQvKwiHV1ddHZ2UlzczM1NTWUlZVRW1ur8BPlKhWZ4CETK4xrVeQW6KiYaCKjo4iLF9y/wOAgQsLEQT8qJpqIqEiCQoIJCQtVMkie3l4K+iggKJDY+DiKS0toaGqktr6O7FwBmvUPDJAmtkDCJKt7dbWIA6SmpiomDPl2JwtUbm6ugtCSCSRyr1l6ejoFBYJQUlhYSFlZGRVVlVRWV9HW0U5dQz0tba00NjfR2NzExMmTaJYguJ7eotIkKCQYLx9vZaIMDgkhNCxUmTbloLAcJE5MHp4SCwoKKC4uVu5mNTU1TJ8+nczMTAICAnCfMIGAwACiYqKpqKqks7uL9c9v4K39b/Pant3skXrM9uzZo4SbX331VXbs2MHevXt57733eP3113n11Vc59P4H3Lv/UBEj2eBx/8Ej5Qmqr39wxNsDg7eVJ87BW3e40T/AtX4R0L197z53H4rP1djUgouLKx6ensQlxNPS1kr3pIl0dnfR2tZGVXUV7Z0dVNVUU1peRkJSItm5OeTk5ZKdm0NhcRF5BfnUNdRTUFRIfmEB+YUFdE+cSHNLO1nZueTmFTB33gKJ2n6Vk6eEFf38hUsc+/JrVq9dR35hAUkpyUTFRJOankpKWiqx8XEEhQQrU39oeBih4WEkp6ZQUFRIbHwcKWmpFBQVUlVTrbAgS0rLKSoupay8kslTpjF33jwWLlpMa3s7VdU1zJk3j4WLF7NuwwY2b36RzS+8xI6dr7F+w0aefW45K1aultbGm9i46QVWrV7L0meXsfTZZaxavZbnN25m7boNrFq9lnnzFzJv/kK6J05m+oxZnDh5mv6BW0roW0Z0yT8H+SH/rGTLu8yYlH9m8scLov19BofuMjB0l75btxkcusutu/e4dfceA3eGGJQEythWb2ypl1/ciCqXQeVxs2+A3ivXxEq099oIB+bJU2cUYfufIrYfR40FBktbnG21uNlrcbUXdSsuVra4WtvhZG2Ls7UtLjZ24salsURvIdXYG2Wi5BuZ1lQmXVhJE5i5ZKUfBvbqzK3QW1ih11igVUtCJlErbE1MJWCvmND0ZuZoVaZiradSC0GRJxxp3SebQ3R/s6HLIuagtho2iUg3MGN7urJqNBEuwL+7E+U7l1ZlJpE11MMrTYVxaNwnZj5CzISIWYz8vJKojch6/V3EpBWto6U9jhb2GDSigFNvKrVja6yH319tiVYtbpBatUaZWg3m1jhIP18XrR5nvQOuDo646gRKzFFaNbppDcLQozWIhxRwd9UaGO/shtfocbi7jcFrgjue4yfg5eFNVEwCF25KVSxTp/bQ0zOd9vZOGhublcBzRkaWsk6USxplgZCJ9nJNiyxukdFRpKSlEh4ZQVhkOCHhoYqIyU8iwaHC8TZWqgUJj4wgODSEEKkkU74jdXZ2UlZWpoSO5aktOCSEqKgopXCxuLhYubmlpKQoRJDs7GyioqKIj4+npKSE4uJi0tLSlIlMfn+ZHpKbm0thYSH1jQ2UlpVSUlpKdW0NHV2dTJ85g/bODjq6OumZNo2ZM2fS3t6uhMGDgoLw9/fHz090kslCHRoeRlhEOP6BAXh4eRIUGkxUdJRyP4yNjSU0NJSgwEDCwsJISkqisrKSkpISIiMjRQbLP4CxY8cTEhJGWloGzzwzl1279rB16zb+8Y8t7Ny5g3379rFv3z62bdvGtm3beOutt0aQ9Hfs2MH2V3Zy6vRZbt0e4t79h/z8VJgZnvz8i3InE4YPUTFye+ie8sr7ztA97t57IJx2Dx5w+8EDbt29x4MnTzj6xZeEhUcSGhZBdEwctXUNNDa1UFVdS25eARmZWeTk5FJbW09ZWQVVVTXk5RVQXFxKSUkZs2Y9Q01tPfkFRVJWrJhJk6cyaUoPS5c+x8KFi5kypYdFi5bwxRdfKrejk6fO8NPxk5w4dZqPjxxh8dLFtLS2kptXQHJqKumZ6SSlJJORlam8KKquq6G6uoaZM59h8pSpFBQUkZ9fSF1dAy0tbeQXFJCdm0NmdhYJiclkZedSVl5JUXEp8QkJBIcEi5+XRHPJy8slJyeb4uIS8gsKqatvJCMzm8ioaCKjYggIDCI8PJLg4BBCQsKIioohNi6e4OAQ/P0DiYtLIDY+kfHunkRERrNm3QZOnDzN0N373OwbVNaFYqoavj/9fb033MB8z+huNbx6NKZtDAwOMXBrpLtQNmQMm0BGkj2MwcBiTTikrBSvXL1B7xXxuHL1Bucv9HLm7EXOnrukZOIuXurlcu/VkTex997EUaPBYGWDi72OMQ4Gxjo64KbV4mJjg4utLY5WVjhaWuNkZSNR4C1E0Fmit4/EIlkogV2DxkoKLWukScxSCQvbqy0xWFpLT7jSE77KeIUoFUiqzKSHStylpPuUTiXuVfayCUR6X/Hr34TMTKw8lXuXNGXZq8R6cYSISUIm58W0krFC3MRMsTcZOV39TxE0VYRMiJlklZciACOEUbqbKbk12d2pthwpYuaWOFpo0atlcr6lxKW0wcHCesT76zVWCv7LOI7gZG2Pm7RCdNU7MNrghLPkWpSdi2MdXZjgMgo3vSNjDM6MlUgtrvZ6xhicmeA6Gu/x7nhPcMdrgjseEzwJj4rjYt+AELFly1awYMEipk6dRkdHF+XllRQUFJGRkaWsEzMzM5V8mIybkldlsoDFxsYSFhFOXKKYwmT6Q3BoiPJKWF43hoaHKTR5Hz9f/P39FUEpKyujvLyc+vp6cnNzCQ8PF/zD8DACgoNEo3BQEGFhYeTk5BAfHy+5HyPJysoiPz9fmQ7T0tIUa79c9ikbVWJjY5VpTL4/ZWZlUV5ZQVl5GaUlJZSVlVFdXU1LSwt1dXU0NTXS3d1FS0sLLS0tdHd3s2zZc0ybNo2qqipCQ0Px9PHGx098vSFhQsTlyhO/wABiYmOIjooiLlZ8TQEBAURGReHl5aWAkmV8V1hYGMHBIYSGhOPt7cuECR6UlVWwcuVqli1bycsvb+eNN95g7969vL5nDzt37uSVV15h69atbN++XSKF7Bc3s5e38/K2V1iwcDFr1q3jlZ072LvvDQ4cfJcPP/6Iw58c4eNPDvPFsS858snnHD78KYePfMp33/+Tn46f5Oy5C1y/2cetu0Nc77vJTyeOc/DQQaZOmUppSSnlZRW0tXcya/YcWts66OyaRPfEyVRX19LS0kZTUwvV1XXU1NTR3tZJS0sbra3ttLa2U1PXwJy583l7/wH2vvEmL/1jK2vWrue5ZStYvmwlK1asYtKkKezb9xaXL13h7JnzfPPtdxz55BPe2v8WL215icVLl9A9cSL19U2US6voxuYmOid20dHVwfRZM5gzby6LFi9h5szZFBeXUlxcSmdnNwsXLmb69JlUV1eTn5/HxIkTKSwsoLq6hqamZsrKKsjKyhbClZsnGXoSSUtLVwDHBQUF5ORkKyvrsLAwsUaPjCQmJlqJakRGRioPb28fQkLDqa1v4LMvv+Lew0f099+iv3+QgcE7yt1LNnbIwmFsef/7/WqECWNwuJXZ2FX4/wcHNharW7fvCdbi7WFYsPz19PXf5vqNAa5e6+PK1ZtcvdbH1as3uXz5OufOX+b8hV4uXOjl9JnzgrIvTc/G/+zf/zo6MzUONlqc7XSMNjgwwcWVMY5OuNprcdPqMFiITi8HjY240Zhb42Rpi7OV3Qim4HBgVxgTdGYWIzq8jEVMay5ETKexwGBhKTn3hu9fdipzkb0yMZPs+GaKiMkCJkTFBK1Khc7UVJrW1NJdTaotUQm3n9ZUOATlhyImJubKSk/c0cywldaQwmmo/tvfZ/o3ETOenkR7s7idjby1yRZ+YxGTRfXva0RhQpHvfxLeyswWg7k9erUoF9VrrKX+NWuFIGJcF6OVCP6y7d7J2l4Ilr2gdbhpHYbvZHZ6XO0NQrwcXRjj6MJYBxdGaR1ws9MzRu/EaL0jHqPG4j1+Aj7uAgbs6e5JSHg0F2QR27p1G+vWrWfx4iX09EyjvLyC/PxCcnPzyc3NU0wbMg8xKyuL5ORkheouo6OSkpKIjokWE0Z8HHHxcURKIubr76fQJnz9/QRkNkA4FL0lSnxcXBxZWdmUl1dQWlpKbW0dCQmJ+Pj4EhQcQmBQIO4eHowdJyC+snDJU1lCQgLp6elER0crtvj09HRiY2OJjY1VhFd2V+bm5irA4rS0NKqqqgReq6iQqmqRlRMIriqyMrPIzs6hoqKSyspKOjo6qaurp6urm+7ublpaWmhra6OwsJDEpCQKigrJK8gnKyeH9MxMEhITiYqOJiwijGipZ0uewsIiwgkNC8XHx0exkss3tYCAAKKioggJCcVLsrf7+fmTn19IREQUbe0dinlju3QP27dvnyJi27dvZ/XqNVRVVTN9xiy6uibi4+uPn18Anl7eeHiKOENcfDzhERHExMaSlJRMamoaWVnZJCUlk5OTS3Z2DqWlZSxesoTVa9cwf+EC2trbqampobW1lebmJrq7JzJr1mxmzprNnDnzWLV6DWvXrWfZ8hW8+eZb7H/7HXbt2s3mzS+wctVqVqxYyerVa1i4aDHLl6/k+Y2bOHjofa5dv6msxQYGb3Ph4iW++eZb3nvvILte283Klavo6Oxk8tSptHd00NrWzsRJk6hraKC0vJym5lYWLlrMtOnTSU1LIyc3l9a2Njo6O2lobGT6jJlMnjyV6dNn8vLL29m4cTMLFiyivr6R+vpG2traKC0to7m5heLiYgoLi6itrSMzM5usrBxqauqorKwmJyeXhIREEhOTSUvPIDwigtDQMAXblpObQ0amQLRFR8cQERGJn58/E9w9cHf3IDIyinXrNvDtdz9w9doN+gZvceFSL+fOX+T6jT6p5PK2IhiywUN+/N0hKLsfb/bf5mb/LfoHh7h15z79g0P0Dw4xcPsutySBM7bLG0N+lWlr8I74mFt3hx+DQyO+nsu917lw8SoXLl3l3IVezp6/xKkz57lw6Spnz1/mlCRgJ0+d4dx5EQUw/ufdd97ESWMl7h86R0bpDKLd2dGVUVpHnKy16M1tcNDY4KgRfVg6M8FBdJS4iDqpvkQvUd0N5jKc11JMYuYWGDQWOGiELVyntkKrtsJgaSuCuZbSRCdNXXYqU0U0dCZmGEyHhUQn8wZNhGjZq1TYq1RCyFQqsXKUEE3yalBxIcqOQRPjSUhyFv6NgiHETsqsmWrQmagl0oiwyCvva6JRXIEOGmv00ppTznXZSQ3P9mYSUd9UozwMppboVRZiIpSIGwr5xEyEqg3mVjhp7NCZ2aAzs0EvgZIFZV/cJ/Ua0d2ml/JhostsmKJiqzJHr7HG2VaHq94RN70jbloH3OwNIjtmq8NNJ3rExjg546Z3YKyjM+MdnBmjd2ScozOjDI5McBuN13h3vN098PXywdfHn7CoOM7L7sTX39jHrj272fTCZpYuXUpVleAmpqSkKVNXZmYm1dXVIyay9PR0JfAsT2Vy4Dk9PZ242Diio6IICg4iKjqagKBA5T4UGh6GX6AohQwMDJSCxMkUFZVSUFBEYWExubn5JCQkSTBe8SQvtyHL7kDZ+h4WFqb0l3l5eSlfg5xnM2Y7ymWNsgCmpaWRkpJCRkYGubm5JCclkZebR0VFFWVlFRQUFClQW/nVe3V1LTU1YqooLCwiIUGAgouKisjKyiIuPo78wgI2btrMvPkLaWlpZ+rUaXR2d9LZ3UVzawuNzU3kFeQTESUqVyZMmIC7uzteXl54e3vj7eUtWI3S6jEwWPz7E1DeCCKjoyktL2fbjld479BB3nhzH69KRAfRJv06u3a9TklJGe7unsTExNHR0UVeXgF+fgH4+wfh4+MnbPEeXowb705AYAijRo/B09MTLy+BiMrOzlZo/c0t4uuuqaulvbODmrpaZs95hllznqGzq4vGxgZqa2toaGigtLSU6upqGhsbmTljBquWr2Dzps1s3ryJf2zdwrKVy1mzbi0fHz7MkSOHWbt2LatWruTLr77hk08/Z9++t9m6fTs903tobGygqaGRspISysrLmTN/DrOfmUNxcSmNjc00N7fS2NjMwgWL6e6ayDPPzKWzs5vp02exY8er7N69ly3/eJk39r7JRx8d5tlnl7Fly8u8/PJ2Fi9eyooVq1i3bgNz585n8uSpTJ48lXnzFtLdPYmiohIyM7MpLSmnoqKKxIRkKiqqqKqqpLy8nIKCfMrKK6hvaKKtvYs5c+ezcPEiOru7SM/MICsrh8TEFHz9AvDzDyQ7J4/5CxZx7MuvefDwMfcfPFLMHJcuX1Ge9G/cHBjh9OsfuPO/doEZ295v9t3i2s1Brvffou/WEIND97l5a4iBO6IeZkhaHRpTNeSPHRg0+jz9t7neN0jf4BA3bwlRGxi8Q1+/WG9euXKDi5eucO78JU6evcjxM+f58eQZfjhxmp9On+P46XOclIDEp8+c5cyZc/9DxN4/sB9XjTWO1iJHNEqrx9N1DBOcRzNa54KLtR4nS3ucpG4vQYO3xFEG/JpZojfVSGBda1GGqbYSIF9zDToLMWk5aCxx1NjgaGGniJi9mRU6cxucrbSSAFpI60AVOhPxMKjM0JuKNZ7WRC2JmAp7ExPsVSpsVSbYmQoBM0hCZmdqiq3kUBTrSbORXVwqkeVSJiCjuhOtqXz/GsZkGUwtlN9rTWSBGi6plLNZMllENojI05m4j5krQWt5RalTaZSA9HAkQIOdmQY7MzX2arU0wVqjUwsmpV49fFPUmlvgaCVeCAhThxBUvcZa+ZpkSolWbYmzlAdzMwjQ8yi9Iy42Osl2r2eM3gFXnQFnvYGxTs6Md3JhjEGI2BgHJ8a7jcHP0xtvD098ffzw9w8hMjaRczf7RNj5o8NHePPtt9i2fTsbN26koaFBciJmKJDemJgYUlJSpFeVQjiSkpIUUYiIiCA2Npb4+HiSkpIUQQuWYLoRUZGKyUM2cAQEBxEtrc7kW1taWgZlZRWkpKSRmppOYmIyERFRhIaKY7x/gD/+Af4EBgcRHhFOcEgI4RGCoB8SIsojfXx8iIiIoKSkZMQEKQutHMaWbfipqakKzzEgIED63pLJysoRN4vYeDIyssjKyiE/v5D8/EJKS8uoqqoiNzeP6OgYsrNzaWlpo6qqGg8PD8ZPGE9gcBA906azcuUalix5ls2bX+SVna+yZu06ps2YycxZs5m/YCFr1q1n5arVdHZ3UVBYQH5BPhGREQQGBRIcIqDDgUEhBAYFESpRL0LDw/Dw8iAhMZGXt23j4KFDvPX227z51lvsf2c/23e8wis7drBmzTri4xPJzy9k+7YdzJ07n4jwKBISkwkLj2TceHfGT/AkMChETGgBQUTHxEqB9xIaGxuZNm0a7e3tdHd309nVSVNLM9W1NbS2t9Ha3iZuiBXlFBQWUFRYSFNTE52dndTW1tLc3ExDQwO1NTXk5ebS2NjI8pUreHn7NgE5fust3n33XbZs2cLKlSt58cUXmdozncamViqrapk8ZSpd3RMpKi6hoa6B2bOe4cWXhDtz7rwFlJdVMmPGbGbPnsPq1Wt54YWX2LnzNd56az/Hjn3FuXMXOHnyNKdOneGjDw+zZs06GhubWbLkWdrbO5k+fSZbtrzM/PkLmT17DpMnT2XixMl0d0+isbGZqqoaysoqyM3Np6CwiLKKCopLSigqLqG8opLly1fwxbEvOX3mHMdPnOL7H37ky6++4eixL/j8i6McPXaUDz/6mAPvHuTwkU85eeoM9x88YujuA0HquHiZm30DkoPvBlev3eBy71UuXOxVgtE3+wYld+EDxT0owtN3FRDvnaH7khlHBKn7pdDzwK0hBm9L7dn3H0rOQ/Exg7eG6B+4zc2+QfoHbkmT3/Dfee16nzTR3eZm/wB9/f1cuy5C15cuX6b36hXOnj8vyj5PneX4ydN8890PfP/Pn/jx+En++dMJTp29wPFTZzlz7iKX/yZiH773Dg6mGhwsbXGytsPF1p4JTq6Mc3BjlL0TrjYGHCTuoIPaUhExg6kGBwmw62CmEZ1hagup4kRMZ1q1Ofbm5ug1FhjMLYdt4mYaxQ7+96oTg9pCWhmq0KtU6FWm6FSm4j4mr+pUpuhMVehNpcCxJGJ6lSlalUrKb5lJty159WfBCCPH33JZMrtx+AYmZcZk1uLfbln2knjJIiavCkfgsYxgwMrNy3TY0DFsFhFuSVsjIbNXC3EdjhWIzjHj4k0hYnaKiBmvEhUepPT3Gixs0GmsBABYciE62+lwtTfgZKPFVeeAm0EEnl30Dox1cMbTZYwoQ9U5MMrBGY8x4/EaNzyJBQaEEpuQwiW5T+yLY1/x0ceHeefAO+zZs4fW1laKisQklJ2dTUpKigLBTUxMJDU1VSF0yDT6yMhIJS8WERGBn5+f1OAcQ2hYGP6BASOcej5+vkRFR5Eq3akyMzNJSxNZKnlVGRUVTVxcPOHh4Yp1W55EZPK6p7eXAOJKBouEBEHbkFFYsjj5+fkpa0fZoSgLrnxTi4iIIDg4WFo15pGXl69MaampqRQWFlJVVS1VxuSQnJpMfGICqWnpNDa1UFxSRl5+gUI5qa2vY8PzG/n440/44osv+fzoMT47eox3DrzHzld38eJLW9mydRtvvfUO3373Ax8f+YTXdu9h1Zq1tLV30tbRycTJU6isqiEyKgbfgEDGTXAnKETQ5n19ffH19SUxIYFpPdNYs2YNmzZvZsvLW3nxHy+xVuuWswAAIABJREFUas0anl32HBGRkcQnJvDSln8wtaeH2Lg48gsKCAoJITQ8jIysLPILCyirqKC+sZFJUyYzZ+5ceqZPY+LkSTS1NNPSKhyaU6f1MKVnqjJJ1jXU09bRTkdXJ90Tu+meNJEFCxeyZOlS6hsbqG9ooLa+jvrGBromdjNz1ixmPTObru4uCgsLKSospLa2loaGBiZPnszUqVNp7+giJzeftvZOFi5cwvQZs1i0aClrVq3l+fUb2bBhE+vWPc+2V3Zw6P33+ezo53z6+ee8sW8f23fs4PlNG9mwcSObX3yBjZs28eJLL7FqzWpa29qorK6msVGsPsvLK2hqambatOkUFIivY9LkyQokurm1ha7uburq68nNz6O1vY2ikmKqa2tY//wGvvr6W272DXDrzl1u9g1w7vxFLl66wvUbffx04jg//Pgj333/HX39A/z513/x17//w8VLvXz55dd8+unnHDnyKQcPvs/Bg+/z7rsH+eijwxw+/AlHjx7j++//qQCDr1y9xsDgbe4/eMTde/f/B4xXzvnJDsKbfQPcktyLsinnjhShkB9Dd+/T1z/AhYuXuXrtBteu3+Rm/yA3bvZx7fpNrl2/OSKAfbn3Kteu3+DS5V7OnRcxhHMXLnL67DnOnD3PmbPn+Obb7/n662/57vt/cvLkaU6cPM2PJ07x3Y8/cfrCRS79TcQ+eHc/jmbiydDRygYnK2scrSXKg6UdDha2YjUlBZENZhr0ZubozdTozdQ4WVhgMNdgMLfA0dJWAv+KyhOtWmp0ljrBBO1dhIHl34t7mahcEaaFYbaizkQl3bxMhcDIBA0TM/Rm4mGvUmFvaqqImE4KIdtLBg+9HDz+G1XeznSkM1FrZiHlwcwV44dehvjKBgkjoofebDhcrJXwWA5mlsqqUW8uGysssTWxkEovBZtRzrQpdzeJeagImCyOphqFkq+IkVIdY4lOEjG5U03pQpN+b6MaDnPLVn0na9FY4KrV46o14KZzkETKBVcHZxxsdbjpnBhjcGG8gxujtE6M0jsz1mU0fu7eBHj4EOjjR2hAMIH+ISQlpXNZvol9+90PfPrZUd7/4AP27t1LT0+PUsSYkCCoFLm5uURHR48QCdnMIQefZcGQOYMyliogMFBx63l6eylCFB0bQ6okKMXFxQqmKjU1VWmPljvJQkKFQSIuIR5Pby98/Hzx9vUhMDhI2PKl3JrMO5QzaXJppwzylaMCsnjJ05g8sclimJqaSnl5OUVFRcr3L7MRMzIzSUxOIiQslOzcHJY+u4zlK1axfsMm3jnwLl9+9SWffPoJX3/zNT/88COHD3/C3jfeZP877/LpZ0f58acTfPPt93x8+BMOH/mUM2fPK7mhy71XOX7iFO8d/IC9b7zJwUMfsmv368yZO59Zc+bR3NpOano6oeFhuLu7S2s/LyIjIsjOzqa1vY15C+Yzd/48GpoaKS0vIzc/j+LSEvIK8snMziI1PY2ikmI6ujpZsGghU3qmUlhcRFNLM0ueXcqUnqlMnzmDKT1TaWxupq6hnrqGeppammluaaajo4NNmzaxfft2li1bxnPPPcfs2bOZNn06k6ZMprO7i5a2Vmrr6xTLfHFpKRMnTWH6jFm0d3YzY+Yspk6dxrSeGbz4wovMnDmD6dOns2jRYjo6u2huaROlm63tTJ8+iwULFrFhw0b27N7LwYPv88MPP3H85Em++uYr3nz7LabPnEFZRTnpmRnEJyaQkJRIR1cn7Z0dtLa3UVNXS0FRIVk52RQVi59ja2srtbW1VFZW0tzcTFNTEy2tLUyeOoUpPVOpqqmmrqGe4tISaupqqaisoKKqkoWLF/HuwYPsP/Aeb+x7i4OHPmDP62+wZu16Zsyczdx5C9iz93VuD93hP//Xf3PtxnW2vPwytXV1xMTFERkVRXRUtIRgE1QZ5YVhdDTxCQkUFRXR0NhEdU09k6f0sHbdBlavXsfadc+zfsNG3t5/gI8Pf8JHHx/hyCef8+VX3/D+Bx/x6WdH+errb/nnj8c5feYcFy5elpBV17hy9QaXL1/h6tXr9PZe5ey5C/x0/CQnT57m9OmznDl7gcu9Vzlz9jwXL/Vy7txFTp8+y8mTpzl77iJnz11Usl9ilXiRM2cv8ONPJ/jq62/55tvv+fGnE5w8dYaTp85w4uRpvvnhn/x44iTnLl3mQu+VESJ2cP8+XMwtMFhYi4CzjS0GS4ErUtqNzSxwMLPCQS1WhwYzcxzMxcNRo8HRwkKEmqVgrTwt6M0tcLS0xtHKBgcL2fwxHH427g0zaARM2EFjLbEPhV3e3kS+d8mQYI1i7tDJU5qpCp3KFINKjU5lprgcdSozIbpyuNpUiImtiVqsGk2HBcxRY6PUxSiwXvlGJWGc7E2NAMF/m7KEA9JK+fsM0o1Kr7bC3tRKNE6bWmAwFU5Jmaqvl8TNuFBzZKeYcHbKDc9yYaezlS0GtWikNm6Wlgs+dWrLYVFUPo8lWjNrDJZ2jHV0YYzBmXFOrox2cMZJ64CT3hEXnSOjDS6Mc3RjvMMoxjmOYpzzaEY5uuIz3pNAD28CPL3wcffA3zuApKQ0evsH+D+AyfETp/j86DEOHnqf9957l9mz55CXV0BBQRF5efmkp6ePsNdHRUUpgeGoqCiF8C6DgeW1YlRUlBAWIzdiQFAgfgH+BIeGEB0bQ2ZWlkK5z8rKIjU1XWEFRkfHEBYWQWRkNDExcSQkJpKYnERwaAgBgYH4Sl1YcfGCBOLj46PUu8gPGXOVnZ1NamqqMvHJNvy8vDxF6BITE8nIyFAMJikpaeTlFZCbm09RUQkFBYVkZ+eSnCyecDIzM2loaKSrayLbt+/g7f3v8Nlnn/Ph4Y94Y98+Xn/9dT7++AhHjx7jo4+P8N6hD/j86DEOvS+ebD786AjffPs9g7eGuP/gEXeG7nH6zDku917lp+MnOXzkU346fpIvv/qGvW+8yclTZ5VM0Nv7D1Df2EhqWhpRUVGEhYfj5++Hf4A/kdFRFJeWkJMrvtbU1HRyc/MVePCkSVNEPcu8+fT0TGfmzNksXLiYuXPn09bWQVNzC01NLTS3tFJdU6u8/+LFS1m2bDkbN25k9erVzJ07l0kTJ1FWWkpBgShSraiooKqqis7OThobG6msrKSpqZFp06Yzb/4ipk2fycxZz7Bm7XrmzV/I+vXPs3LlSpYsWcySJUuYOXMmPdNmsGTpcyx9dhnrNzzP2/sPsHPnazz77DLFfNTe3kF7eydFRSWkp2eSlSWC0dnZuRQXl9LU1MykSVOYM2cera3tNDQ20dDQRH5+IcXF4sZVXl5JYWExRUUllJVVUFtbT2dnN9nZuRQWFlNWVqG8T3p6Jrl5eUyfOYO58+exeMkSOjq7SU/PJDklDf+AIBISk1m85Fn++dNx/vjrT24P3eH5TRtJSErExc0VBydHXNxcGTN+LM6uLji7OOPs6sLY8eNwGz0Kt9GjcJL+zHWUG6PHjEGnd8DZxY0xY8cxbrw7E9w98fXzJyQ0jNi4BBKTUkhNyyC/oJCsnFwKi4qpqq6lubmVOXPnsWLlap6T3MdLlj7H/PkLmDNnHnPnzmP+/IXMn7+AZ599TtwFV65izZp1bNm6jW3btvP88xtZvnwFy5evYOPGF9n+ymvsef1N9r7xNm/vf5f3Dn7Iewc/5ODB93l7/wHe/+BDvjj2FV99/S1fHPuKr7/5jm++/Y5vvv2eE6dOc+7Cxf8hYk5qDQ5W1ujMLXCytsbJxlYhoY+yN+BsZccoax1OGhvpCVhMUAZzjbDnm5tj0FigtxCZJtlOrldrJDOHJQ4aObNkgYOllQT41aCX+YrmwpBgUFaXVlK42FRiLJqhl6juMjVettrrpInLIE1S9ipxO9ObmqE3VYsgtFTTopdETJmgJHyWTPsQIWQNenkFaDwVyRUwUvZMqzJHbzZcwmkwk0XeAieN1BKtfN9Ww1R+uWJGelsrT3tGwWVhu7eSmJCaYaKHmQV6SQSdNOJnZFzgqTUb7mBT8nuyBd/UAp3aGq1aGEOcrO1xttXhaGsvDB+OTox1ccPdZTTurmOEwBlE6NlN78hYJ1e8x07Ae/wEvCe44+/jT3R0Apf7Bvh/AJOz5y7wwz9/4tD7H/DJkU9YuHCxZGbIV0gdOTk5ChFD5hHKa8a0tDTF8Rcv9YHJJI+w0FDi4uOVbFhAUCA+fr4iGxYWSroUSE5LS5M+JobQkHDi4xOJi0sgKDCEoKAQYmLiSJHuWImJCZJICW5humSXl00c8nQYHBysTIQyckpmEcooqpiYGKWjLDU1lYKCAhIS4iVSfTbl5QK/lZ2dS2lpufJ2QkISPT3TmT59FvPmzWPnzh0cPXqUQ4cOsXvv67z77rvs2bOHAwfe45Mjn/HjTye4evUGFy9d5dPPjvHpZ8e43HuDGzcHuXvvEQ8ePuH2nbv8dPwkP/zzJ97/4CMOffARX3/7PefOX+TQoQ84f/ESd+/d5/c//uKX3/4l6usvXWbj5o00tTaLyaOjg6ioKDw8PIiLi6esrIIZM2bR3NxKfX0jXV2TaG1tp76+kZkzZ9PTM52WljbKyytpbm5l4sQprFq1ls2bX+LFF7ewb9/bHDr0IZs2vciGDZtYvnwFCxYsoKmpieLiYpqampgxY7oiauvXr2f9+vWsXLmSlStWMm3aNObOncvSpc+xbv3zLF7yLD3TZjBx0hTqG5poahYU/hkzZjBnzhw2b97Muwff5/0PPuLwkc9458ABFixYQGNjowKbFjDqJNEAnplNZmY2JSVlVFXVUFtTz4IFi5gxYxaFBUWSwzafyspqxYxTXV1LUVEJpaXllJaWk5ubT15eAYWFxVRWVpOVlUtaWoYijElJqYqwxcbGSwT/OAU7lp+fz5y58/j+hx/5f4HHPz/lhZdeoLyyQpiYwsIICw9jvPsExnuIcLzc0ebh5ck49/G4e3rg6e2Fu5cHHl6eTPBwVzrc3D09BB1GiqR4ensp7+/l401IWKjSN+fj56us8kOCgwkPDycjPV3BoskcShlkLbexR0dHk5iQQEpyinJbjoiIICAggOiYGBISk4iIjCYhKZnE5BRS09KpqKyioLCI4uISSkpKKC0tpaOjgxkzZjBp0iQWLVrEokWLmDFzBitXreKlLf/4m4i9iZOZubC7m5vjYGmBo5U1BivhIjRY2IyYUhzV1jhqbKRMkqUQL3NzHCwscLAS1nnReizWc47m4o7moLEaXheqh//cUS0+h87cQrmLOWiE81HcwMzQmZoqgWZ7lZmYoFTmaE2GbfJ6Ew0GlXD72UmZMb2JSlpLmmNQWWKQjBr2ki1er7bExcJWCI6R/V0p8ZSAxnqJECKHpo2FzGCUQZM/h/i+LTCYW0jt1MLYohRzGmGnDGor8fVId0Kd9ALAXmWJTi25ESUREqgsC4GeUklCKgmSHHo2aKxEZY65WOka1Fa4WdlLcQcLtOY2aM2HjR8GCxu0GispBG1gjLMLE1xH4TlqDBNc3BhtcJRWjzo83Ebj5+5JoK8vft7eBPoHkZiSQe+AVIp59vxFjp84xdGjX/LFsS/ZuGkzOTm5ZGVlKzkseWWYlJSklGDKhg9Z0BISEpR8liImCQnExMYQHhFBcEgwkVGRBAQG4uPri5e3N8kpyUpuKyIigti4eCIiBQ0/LCxc0Orj4ikqFq607OwcESzNLyAzK1t5JCYmkZCQSGZmFjExsSQmJpGeniFR6YfdlPIjT2qLzs/PJz+/QOnfKi4pVT5famoaaWnpZGZmUV5eQV6e4BimpKSSnCw4flu2bBX8w/Xree211zhw4ADvHDjA7t27Wb58OevWrefDDz/iwsXLPHz8lF9+/YMHD5/S13+bobsPlEDro8dPuXV7iO9/+JHX9+7jlR2vsnPna+zd+yaff/4F+/fv5/sffuD+g4di7XjlGsdPnOL8+Yvsf+cAe9/Yx5aXX+aLL47x7rvv0d09kUWLFrN+w/MsW7ac1rY2uidOYvKUqZSVV1BX18Ds2c8wd+48ZsyYxZo163jppa1s276dFctXMnfOfBbOX8zmjS+yfdsO1qxex67XXueFzS+ycuUq5s2bz7p161m5chVbtmxhz549bN68mb1797Jnzx4++OADLly4wIcffcTyFctZv+F5Fi5czMxZzyg5so7ObiZNmsLEiZPo6ZnGnDlzWbFyJStXrWHZshVMmjyVlpZWKioqFRxVfn4BGRkiyJ6fX0hRYSmVFdU0N7fS1tZOTU0tjY1NFBeXkpWdS0NDE9XVtZSUlFFQUERtbT2VldXk5RWQn1+o/HleXgGpqekUFoq36+sbmDx5CiUlpUq8oLOzm8LCYsaNc8fdw4u29jaOfHKEx48fA/DnX//h08+OUlNbj4+fH4FBQYRHRhIZGUVISDBe3t54enkpxiZZeELDwvD29WWCuzsBQUF4eXvj5y9at4NCgvH1Fw0CflIkZYKEOAsODSEoOEgUuIaF4uvnS3BICEHBwYSGiShHYFCguOmmpRIZFUlSksiwyfQdWcDCw8MJDQlR3MVyo3loWCjhEeGEhIXhFxCAl48P3r6++AUEEBYejn9AAGFhYYSHhxMQEKA0n4eHh5OWljaiwDYnJ2eEiL331l4c1RpcbLU4WdngZGWFq70WB0sbHCztMGhscNBY42Rhg6NGemJXy2YDaXIytzKqZ7FBqxb5MIOpOQ5mwgCiNxd1LcrUZW6Bg7kFBrUFjhZiQjOYWwk2o8YGB3NrsWZTmaMzVaMzFWgprZkanZlG4htaoFNZDtvhZTSURM7QmqqFUJhqcFRb4ayxwc3aXhIKDVpTNQ4aIbgGtZUwTphZYVCL4s/hO5MFWlMzydRiPSxARo3VxuIn3kdMZA7mlujNNCMmNuNJTu4gs1dp0JlZ4mBuJcwkqmGTjMHc2si9KAGQTQQ3Ui7C1KotsTEZRk3pza1wlKZBB2UqtBZ2fI2NiDqYWwmLvrk1Oo0VemtbnLV6xru44TNmHJ5uYxjt4MwE11GMdnDEe+x4gjx9CPLxwd/TGz8vXxKSUuntH5QmsYuXOH7iFN999wMfHz7Ci1teEreT1FRSUlJITk4mMTFRMXPItzFZqOSdvnHppSx2Mt09IiKCUIm0ERkZSVBQEH5+fvj5+RERLtZ5/v7i/6j+QQFExkQpE1tyagqFxcUUFpVQVFxGaVkFNbX1lJZVUFFZTWmpeFIuKSkjKyuH4uJSUlIENDc5OZXk5GTS09MpLy+npKSE1NRUSktLqawUqyKZ2FBQKP8dpZSUllNVVUl+fj5lZaXU19fT1NRERkY6+fn5JCQkEBoaSmNjI+Xl5cydO5ddu3axbds21q9fz7Rp06ioKGPatKm8uus1Pvz4CA+e/Mp//vv/8F//+b/569//4ekvvzF09x6Dt+7x8NHP3Bm6xxfHvuK5ZSvYsfM1dr66i3373uK99w6xetVaXt66ncu9V/nhnz/x9Tff8Z40sQjX4QJ27nyN/v5BTpw8zYYNm1i9Zi0zZs1k6rQeWtpaaW5toamlmfqmBmbNnsXkyZPZtGkzu3e/zvLlK2lsbGLq1ClMnTKV+rp6KsrLqa+ro621lZrqGnKyc2huambevAVs376Djz46zPPPb2L9+ufZufM1tm3bzvbt29i7dy8ffPAB23e8wsbNm5i3cD6r16xl5crVbNnyMu8ceI9PPzvK119/y+eff8Grr+5i6dLnmDZtBvX1jTQ2NDN58lTa2jqElb26luLiUiqraqirb6RQ+jm1t3cxeVIPzzwzlylTeqiWsn1tbULQpvbMoLWtg+qaOlpb2xWwtUylKS+vJC+vgKqqGgoKikhPzyQjQ+S6jDvwEhMT8ff3x8PDi/SMLGbNnsPnXxzjz3//yb2H99l/4B1WrlpNY2ML0TFx+PoFEB0TR1R0LNExcYSEDIfzAwMD8fLxJiAoULRyB4cSHBJOYFAo48a74+cfSEBgCP4BQQSHhuIfGKAIWEhYqMIPDZPERm5IjwgXRp+Y6GiiY2MIiwgXIXsJdZaQlEhSSjIJiQmKOzcmJkZxHaekpCgTmvyQs5ueHh78f4W9d3hc5Zn/LU2fURnNqLhbbUbTe1OXVWy5yr0XSVYvbrLBveOCe8EYMNjGvQA2GDd6JxAIsCEhlGze3fdNNo2Qnuxmk8/vj+ecI5ns/l5f17k8o5k51hmfc+7n/t7f4nSJIFR/IITb4yMcieFyewlHYoRCorvzer0KS1gW7cvjhmg0SkVFxb1F7PyTIvJEn8IgQyoWrZ6c1DSGmNLJNqYpzhxiZpVChlawDi1aI1l6M5k6MxaNXLgMwjdR6riytQayNEYy1YJyn6ZWS95+OonYIQgf2YYUcvQmMjV6qRgasOpN/Y4T91hACXgwc0AApphDaRWnebNKS5paRK1Y1AYy1QaytSnCrFgnoEyLRkeaKpl0lZp0lVYkNauluBeNSG42qw1YNDqsGg0WldTVqe5Nl5YLmFyQxDxPr3RbmWqj1CXq7+nA7j0miXKv6s8Hk0kdaRL7ceCcbCAhJUOjV2JYZIajDCtadP3GwHJHKRzydaSrDaRrjWToTOI4tSlYDKlkp2Uw3JJN4aARFAwZSd7QkeQPz2XYoMHkDhmGbehIHCPycIzMx1lgo6SkjE+/+ldRxD75wQ/54MOPePPNt7lz9wUefuS4UsRKS0uJx+OKKFgmbcib/Lpc1GQ9lnyTlxmDMlHD7XYTjkQocjqwSSQPu6MIt0fQyQe6eNiK7EqisNvrweX2Ek+UEo0lKC2rwB8IKeawc+bMu2fV3dAwhZkzZ9PS0qoEfC5atIjp04UGrrGxUXJYGMvo0fVMmTKN6po66seOZ/KUaTQ1L6apqZH58+czf/58Fi5cyNy5c5kwYQKjpDmUHL3i9Xppampi69atzJo1i56eHlpaWpgzdw67du1i7fp1PH7yNL/49W/5wx//yh//9Ff+8tf/4vd/+JNE6PglX3/9O/7wxz/zm29+x8effJ+z5y4o7hWPPvY4+w8cYvOWbXR1iZv2czducuLxkxw6dISdO3ezatX9PPLIY1y6fJW9+w6wbHkfy5avYOmypfT09rB12zY2btrElq1b2LJVQIKLFy+mtaWN5cv7WL16LRs3bmLXrl1KV3XkyBFOnTrF2XPnOHnyJMcffpgjRx/i3PmLvPX2u9y6fZcrV5/m4qUrnDlznvMXLnL1qavs3vMgBw8dYt/+fWx/YDsHDhzg5KlTXLnyNHfvvshLL7/KpctXOXr0GPffv4ZZs+awcFETY+rHMW78ROrqxjBv/kK6u5cwdfpMRo8Zy6LGZlb0rWLGzNnMmbuARY3NLFzUJDlpjGHatBksWtTIwoWNTG6YQsPkqUyfMZvZc+Yxd94C1q5dT2/vUmbNmsOUKdOYPHkqDQ1TmDBhknIOTJgwifHjJ1BeXs6YMWOIxWJKdzFl8mQefuQRvvrxT/j7P+Cjjz9h5X2rKCkrpdBeKKV15xIIhgkEI/gDIYpLyiguKSMYDClQXigUwu31kF9YwIhcke7tD4RwON3Yi5wUFArn/0KbQ3F5kW3M5MIXioRxuVxEwhFKiksUWza3243T4SQgyVi8fh+hSJiRebk43S5qR9dRPmBBKstjZBs2YU4QVWKRHC4n/mAAt8dNkcOFx+snFi+mrLySUDhKKBzF5fYp+5Jny5FIhFBIyF4GOvtUV1f/UxFLS04mQ2NgqCldFJ+UVAanZJBjMjMoxSzBgEYy9alSkrPowjJ1aWTq0iRat3BwF92WEbNKS6ZGdGFWlYEMtRazTotZ8lI0q7WiK1MLaDFbZyRb6loyNDoypSKWIeu2FA9DjVLIrGodmRq96NKkuZgc7ZKmluZHagExWpJFNEyaSlhCpak0pKvUkiXWP4dsZgzotHIMJjJUshGx9l44cEBnZVHpJXcNg2Q0rCVDbRAas2/N0+R9WOROTLK/km2vUiXXfrmYpau0pCapJb1Zf45ahtpIuspAqkpParKO1CSRZm1W6RUI0aI1SgkDxv7IFo2BNNn5Q2sg05iC1ZRCVlo6g9IyGGzOYrh1EHmDhzM8ZyiDs7LJHTSEwiEjcIzMw5krilgiUcr3v5SK2Kc/+pyPPvqEt956h7svvMilq5eZOXsW1TXVytyrrq6O6upqRo8erZy0A+2n5EytyspKcUFIBS0ejysei/LKMRyNEC9J4PK4FVsmt9dDMCJ8FQvtNgrtNuyOIrHqlIx1BdwimI6+QEARTYciYUIh+SYRloIk65gwYSKTJ09h4sSJzJkzRyIZLGD27NnMmjWLBQsXsnDhIsW5f/qMGTRMnSI0UE1NzJ8/X7xP+sz48eMpLy/H7/cTiUTEBSvJDOrq6hRvRtm3cdKkSXR3d3Pw0GHeeOsd/r//+BV/+ONf+PNf/pNf/frX/OGPf+ZPf/5PfveHv/DTn/6ClySR79lzF1i7bgPTps9kwsQGamrrmD5zBlOmTcXn89PQ0MCOHTvYtHETixYsYt68Bezc9SDnzl/k1OkzHH3oYXY/uJcDBw6yb+8edu3awcmTT3Ds2ENcvnyJ06dP8cAD29m7bx/HHj4uFcoTbNy0he0PPMDjTzzBoSOHOX9R6LgePn6cPXv3cOLxE5w9f47TZ85w7fp1rj79FDduPs/lq1fYu38fO3fv4sKli5w5d5ZnbzzHjRs3OHv2LMeOHWPPnj0sX76clpYWYeE1dy5Tp06jYVID48aPZ9ac2SyQhNSt7e0s7+uju7eXWXPm0LS4mZX3rWLbA9vZsm0r8xbMp2HKFOrHjaNu9GhmzJzJ4tZWmppbRPGaPotJDZNpbG5i3oIFzJ03jzlz5jJ+/Hjq6+uZOm0aExsmUV5RQf24sVTX1DBx0iRmzp7N7DlzmNTQQHVtDeMnTmDTls289/77/PU//8rf/v4Pvv/pD+lbeR9en/D+zCvIJ68gn/zCAhzNwS7xAAAgAElEQVQuJ7YiO7FEglgiTjQeo7S8XOl+ZPg9XpxQUIZILIrH58Pl8VBgs2F3OCTykzB9jsajipF0vDihGAaUV1ZQXVtDcUkJiZJifAE/Lo8bt9S52exi4Sd7lcaLE1TX1ih2awPZunK3WV1bQzAcUuzhwtGIAnsW2m0CpgwFcXu9ElO4lEAopGQJDswNlIlWMglMRm3unYmdJi0pCaveyIh0C1kGI1ajgUGpZganWMk2msk2pgrYTGfCqksZUMhSyNSlCbhNo8asliyZVMLR3arWkq0zkS0RQcySeFc2AzZrRBHK1OixanRk6wT8lqHWim5MI3U6cthkcn/Gl1nShFnVgvZvVWnJlCDH9CS1lIqsUwpYRrJOor9rSNdoxSb5Ct67SUVU099FWjTi+IRj/b3Fa+AczaoxKl2PWaMXRUzaX4bm3hgWeb6WqRHwoRxsKRNJ0iS7KEHLH2gkrJEWARopDNREhiYFs9pESpIoYunJBtKT+lmUGbItmMZAupT8nKEzka41KK4pg1IzyEo1k5VmlopYJtmpVoZkZDNy8DCGDxrCiJwh2IaMwJVXgM8mIMXS0go+leHEH/zoCz76+F944/W3uH3nDpeuXmZh4yJGjRqldB719fWKKDkYDCrQoUziKCkpUeyd5Oww+YKRIY9QKCS0Y8UJxRTXF/Ar+i95k+Pq5ZWgy+tWrKrkCJRAKIjD5cTlcSsFLy8/nxG5I3F7PIQiYUHDLyrCVmQnFAnjdLuIxqLEEnEqqioZXT+G0fVjGDdhPGPG1jNmzBjGjRvH2LFjqampIRaL4fP5FKmAsH/y4/a4icSiiu7N6/fhdLkIRyOUlJZSVlaO2+1WssV6epZw+erT/PTnv+I33/yO8xcv8v4H3+Xv/IP/+tvfAfjuBx8xdco01qxZx6LGZsbUj6NudD01taOpqKyioqqSyupRTJ8xg6amJnp6erj/vvtYs3oN2x7YzoknnuDd977DJ9//Pj/64nO+++GHnHryNAcOHGD37l3s2fMgBw7sZ+vWrezZ8yD79u3n/MVLvPr667z86iucPXeOU0+e5sLFy1x9+mnOX7zIoyce45HHHuXhR45z5txZPvrkY958+y0efuQ4jzz2KPv272Pzli08dOwY1569zquvv87b777Dhx99j6evPcP+/fvpW7GCxsZG6uvHMmHCBCmAdIKyOJg5cyaLW1q5b/X9bNy8md6lS1h5331se2A7GzZtZHlfH3v27mXTls2sWNnHipV9tLa3MWfeXMaMrWfchPG0treyuKWFRY3NtHd0sbilnRmzhHHz9FkzmTxlsqJFnDZtGjV1tSRKiokXJ5g0uYGKqkpKykopLhWeny1trZx68jQ//onIv/ryx19x7PjDLG5ppbyiSuq6RmIrsityj9z8PEX/KLNw5Y4rGApSUloqikPATzyRwCOxa11uAffZiuzKgi0UEZFGpeVlxBIJyirKKasop7yyAn9Q2JQlSoqZ2DCJcRPGkygpVq6VaDyG2+PB4/Hg9Xqx2Wy4XC7CkQgVlf2ymNraWoUkI2shS8vKlLQI2ZhbRkRkYpay4JTgShm6DASDypzOH/BTXFpCorgYj8ejLGBLSkruKWJPXThNhkpFpsHIkJQ0BqWYyElPZUiamWxjunA/N6YLAoMhlUEpZnJMaVgUAoc0M9KoSFcnk65WK/R6q1bHYEMKmTqDRK0XN+A0lYhmSU9WY1VrhXhaLZiOmVotFo2IbekXPvdrxDJU/YJnsyoZi0pNpkaHVa3GkiwSos1JatGFSNZOcicnOjENWSYJFk3WYVEJ6r1FYhaak+X9CShSCJh1mCVJgEWaeQ2cg/WzEvuLofAu1CozwAy1TnH+GKgTk227ZK/DNInAIdtQpScLzZxVI5icskRBFDQt6SoRz5KuMpCmMpCWJEgh6cn9bEzBFDVKQZp6kfmmS8NiSCMnzUqW0UxOioWsVAvW1HRy0sxYTWlkmsxkp1oYYs1hSFYOw7MHMzJrMM68fPx2B25bEZWV1Xz61b8Kiv2Pvvoxn/7gM9595z1u37nL09eeoWlxs8I8lHVb8qxLLl4ybCgXLLnzkuEJeWAsU/DlguYL+AmGQ0RiUUKRMF6/TxQCt4u8gnxy8/OwSSa6Lo+bwiIhaC60FVFoKyIvv5BCWxEOpxuP14/N7sDp9kjuEyKQcWRuPi63lyKXC6fHpdxgwtEIseIEJeWllJSV4vH68fmDEuwTZvToeqLROD5fAJfLpcwFgsGgYujqkWQCZZUVxBJxZVAfjkUJRyLE4/2Fe/x4kYi8dPkqPv3sC9at38Cc+XP56X/8jD/95c/85pvf8otffs273/kuly5fFW4Pd1/kmWvP8vS1Z3nuxk2uXX+Oa9ef45lrz3L1qWd47rnneeqpZzh77gKnTz/JhQsXuHTxEhcuXuDxk0/w5NkzXHnqKkeOHuX48eM8/vgTHH3oIfbvP8C6devZs2cvly9f5YUXXuL27ds8//zzvPTSS9y48TzXrj3LM9euc/LkSbZu28r27dvZt28fN27c4M7du+zdu4+tW7ezd+9+Nm3awtKly9i27QGOH3+Uq089xTPXr/HoiRNs2rxZpGjPm8f06dOkjLDZTJs2g7lz57NoUZMCja7bsIm+lfexfHkf27bvYN++Axw9eozVa9fT3t4p5ACr7qejo4t58xYoTMPly1ewYsUKNmxYT3d3D93dvSxZsozW1namTpvBxEmTWbCwkanTZjBu3HiJhSikBtFonFAoQklJGTZbEZWVo2hubuHi5cv85rff8Oe//oUPvvchO3btJBKLkpmdRfagwRLF3U1BoQ23T6ACLo94Xmhz4PZ4JVjQjtMlIPBINEogFMTr92EvsisyEEGEihIMR3C63BQU2vEHQhQU2gUsGQri9rqJJeJKsVCKRzxGTa2I8pGvORneltMUZHah3BGNHTtWMS+QTQtkclMsFqNYiqyRCScDDQo8PnGd+AMhCm1FhMJRorE4wZDo1uSYpXA0QjQeU47X4xUBubJZ9/9UxLKMoogNTU9jmDWDERYLWYYUBkkhmSLHy0Cm3qDkgCniYZVGuGZoNKSpVKLr0OnJ1OvI0RslUocEN6pUpKtUmFWCOm9Rq8nSasnR6cnS6cgxGrDqBujIVP1Uequ6301ezKdUWNQqib2YTIbktZiRpJYK0oDsLpWAE+ViZJbyx6ySfquf8i7p4DSCPp+ukrRbaq0gnuhS7+nCFHhQpRNdm7rfQT5N6jgtOi0WjSiY8u8id5lWGbrUmTBL862BIuoMtY5MtWBxCtLKwJgXLWaVUUq8NpCWrCctWU9qko60pH6XfMVsWGMQfoz6VCx6M1ZjBkPM2QxOy2SoOZvsNCuZqWayUgT1Xrh7ZJKTkUWmOYPh2YNwjMjDZ7MT9fjw2B1UVozqL2KfffljPv30M977zne5c/cuV595imUrllNRUcGY0WMUcbB88sdiMSW/S440kbswWcA5kPQh0+5leq/cxTglTVMkFsXt9VBgK1Q6qyKng7yCfKVTszuKcLm9jBiZR5HDhdvjw+F0U2grwmZ3MGJkHiNzRQGz2RwKhm+zOxg2Yjh2R5F0U/DgcDnFKtPhwOn04A+EcTjdVFVVM3FiAxUVo/D7RZhnfX09xcXFkimvD5/PRzQaFb6Pkk4tFAkrzvz+QIDi4hLCoTCJeJzp06exYGEjD+49yMuvvcnVp5/mX37wff7wpz/wm99+wy9/9TVffvWvvPf+h3znve/y0suv8fIrr/Hiy6/yxptv8/bb73Lz5h0uX77KuXMXuHDhMs/euMmt23e5dfsFLl99igMHDrBzxw4OHDjAtm3bOHz0iNiOHOHZ527ywYcf8/Y77/HmW+/wwfc+5pPv/4Afff4V77zzHc6fP6/kkG3duo3Vq9fR3t7BwgUL6GjvoHFRI5MmTWLqlCk0TJpET3cP7e2ddHR0sW7dBnbs2MWuXQ+yYf0mduzYyf79+9m0aROtra10dHXQs6SXlvZWVvStpL2ji56eJaxevZYtW7bR17eKnt6lrFx1P0uWLGP79h0cOHBISVRYtmwFra3tdHf30te3ik2btrBp0xa2bNnG/v0H2bVrN8uXr2D+/AWMGVPPpEkNLFiwkPnzFzBnzjxmz5nHhIkN1I8Vs8/KylHEYglKS8uJRuP4/UFqaupYs2Yd77//Ab///R/55re/4+btW/Qs6SUQCpIzeBAFtkI8Pg8jc/MYPiKXocNGYrM7lHgdl0fMsxxOD0UOFy63TyE9JBKlirjf6/cRDAXx+/3SnLgSnz9AOBLH5fbicnsJhiJKAfQHgxTaC7EV2frZiNKcKxQKEZEcZoLBgLJokheSsh+pjIAMXGzKms/Ro0criIMM89uK7DglWzeZvu/2enB7fHi8AQptRXh9QYmA4qPI4cbhduLyCPKJDJHKSIvD4SAYDCpjiXuK2MVTZKhU5KSkMDQ1lWyTgUyTgSyDgWxTCsMyLAxOTSPLYMSi1ZKhUWPWqCWIzKDYSGVoJK2YVo9FqyPToCdDq5byxCTau1qDWa0mQ61Wio9FrcaSrCJTrcGq0ZCp00n/jhw4KWnFVMlY1LKDvUYRO5uTk7GoNVjVaqzJoohZkjRYVXqFgi8XjvRkzQA4TntPEerfROG0aDQCRlQZFBstUehSBBtyQBHL1Bgl9qERi0p0WBa1jnS1RnwvWi0WrVYRTsu6LtlWyiz7M8qxLJJoOU3ycrSqDQN8G0U6QP93r1fmYwOF0mbJLksuYko3K+nMrIY0QeRISSfbmMqglHQyU9PITEkXs0+jmewUC4MysshKz2Rwdjb5w0ZQNDyXQJGDkNON215ERUXVgCL2+Zd88sn3effd93j+5i2uXb/GylWrKC4upqpSBEnW1NRQVSWYfrJvojz7isViilYsHo/j8/mUgiXDF6FQSLgUSHBJMBzC7ijCFxAXT25+HvmFBQr7aqAGRtbIyANwh9ONzx8kEAxjL3KQXyhShHPz86UVrU3MzBxO4frudjF46BCGjxxBfmGBBFU6yCsooMjhwhcIEo5EmTipgbKyCiZMmMiYMfVKzEZ1dQ2RSJRINEooFMbn82N3OHC4XBTa7bi9XjHXcHtwOF0EAiFisQS9vUu4ceN5fvazn/P1N7/n57/8Fb//oyheP/v5z/iPX/ycr7/5hl99/TX/9m//zksvv8yTT57h6WeucfnyFc6fv8CpU6d58vQZbtx4npdeeplXX32NF154kZs3b3HlylVOnX6SYw8fZ8fOnew/cJCTJ09x/vwFbt66zauvv8Fbb73LK6+8zt0XXuL1N97irbff5eWXX+Py5ascPHiQrVu3snPnTrZu3SqJjVewZvUa7lt1H1u3bGHXzp1s2byZ9WvX0bd8BUuXLKWtrYOVK+9j9+497Nr1oFJsHti+g2PHHuLIkcPs2rWLdes3sHrNGnqXLOG++9ewYeMW1q3bwPbtO9i+fQcr+laxdt0G9uzZx5o161i9ei3btj3A6tVrWLZsOStW9ElFcjebN29hw4aNbNq0mfXrN7B+/UbWrl1PU9NiRo+uZ+rU6TQ2NjJ//lwmTpxAbU2NRMMfT1XVKMrLKggEgkRjcUZV1zJnzjyOHD3GDz/7nP/8r//mJz/5N27eusPGTZuJJeIUOR2Kz6fX78PhdjJ02HBGjMxlRG4uI3Nzyc3PI68gnyKXA1tREfmFNpwuN/5AELvDSZHDSTQmMsV8gQDBcJhoPE48nqC4uITq6mrCEcH4C4WjuD0+4okSXG4vDqcbt8eL1+/H6XLhdLmlc0z87fcHKCkpVZxm6upGE4vFKS0tY9z4cSSKixX3GXl+K7MSS0pKlDDYyZMnSxZvIuPO4/Uq0KBTmlmLvL+AVGg9hMIRguEwtiIHHq8Pj8+HrUiQs6KxmDhmrxeP14fXJzqxkpISampq7iliz1w6xRCTkcEpqQxJTWVIejqDUlMZlCqCMIebrQxNyyBbb1Ju7pl64ZVo1ZrI0qeQbUjBqtWTodYKyyONjiy9DqtOK4qSWodZyQdLlpw21GSohEO9RaUmU6sjW68jUyc+l65WkZacTKriUp+EWSXcOywqMW8THoqiG7OoVFhVMqQoNGOCgi/sp9Ilen5askrqCGUhtGAU9kOEArK0arRYNQbMyQJ2tEoEEWuygB8FTd+ARd3fiQk2oolsTQpZKr2g/Wt0kkWXFotWaNMsGgHvKeQLlVZKapa7JaOS1CwTTMwSAUR23B8Yu6IUM8lZRH480NTYKhVai1oYBctzsSxjqsIGTdfryTQJ8k6WMZ1BaVaGWLIZZMli+OChFA7PxTE8D2+hA29BEf4il1LE/htI+vQHn/He+x/wxptvc+3ada5fv87GDRspLS1VhMiyrqSyslIx05WTkmtqahQKbV1dnTLclb0VZRePeCyG0+m8J2VX1sDIhUqsesUqMK8gf4CQ043N7iAQDCtFzOcPYi9yMmKkKIAFtkKxD3uh4q/o8XnJLyxgyLChCturyOkgGA7i8YqbRUAKp6yrrcXpdOLzeamqGkVFVTWlZZUkiktxujxEY8WEIzGKHC68vgAebwCfPyhFm3gIh6OEw1Fcbi/Ni1tZuWo1N2/d5bMffcGH3/tE2PC89io3bj7P6TNneOW1V3n9zTe4ffcOt+/c5tlnr3Px4kWuXr3KySee4NKlS9y9e5c33niduy/c5dr1a5w6fZo9e/dw4OBBzpw9w6XLV3juxi1efe0N3nv/Q957/0NefuU1Xn/jLd54401eeOEFnnnmGbHPkyc5evQIjzxynMOHD3P48CEeeughTp8+zYULF3j++ec5ceIEBw8e5ODBg4ql1I4dO9i/fz87d+5k/foNrFixki1btnHw4GEOHDjEwYOH2b17Dzt37uT48eOcOfMkBw8eZN26DaxZs56eniV0dfWwfMVKNm/eyt69+zl06Ahr165n9eq19PWtYtWq+1m7dj2rVt3PihUrWL16NVu3bqWvr4+lS5fS3t7GvHnz6O7uYunSpbS2trJgwUI6OztpbGxk0SJhNDxjxnRqaqoZVVXJmNF1lJQUS3OoOLPnzubY8ePcufsS//7//pQ//fmvfPDhR2zYuJnqmjr8gRB2h4NwrB8Sk4kNcsGSzy2Hy4ndIeat8iYvkDw+j7IIc7ideH1+fP4QXp84Z2trR1NWVkF5eSWJRAmlZRXSgkzAkDLC4Pb4pA5IGEAXSgiD0+XB4/UTCkWoqqomkSghHi+mrKySsjIx6500uYGpU6dSW1urLDRl8lVFRYUyo6qqqronoV2e+/r8fgLhEMWlIq3d7XUr7EiRzu6lyOWgwFZIfoFNdI6BEIniUuKJUoocLgoK7fh8Ar2QRdX3sBMvPEGmTscgUxrDMjIZkZVNQc5ghpitZJvMDDJlkGPMwKoVVkbCI9EoFTEhTB6Ukk6WQUCMQmCrI1OnJdtgIMdkJEsnwYLJGjLUaswqtaTT0pKh1pGmVpOh1ZBtNAoLK62GdI0w901NTib9W8UnPVlFpk4UTbNKhVmdjFmlIj1ZRXqyWjADJesoS3J/HllGsgjQFKQQFRaN+Pcz1HoytSmSNZVWQI0qQTjJ0Igbv0z1tyTrxHuSRQG0qgz9jvdqMSPMUhvJStZjTRb6M8GS1JGp1Yh5m0pQ7i1J4rFFKWL9nZdVayRTibQx9dPsVVpldiZ7QGZo+41+zZoBbES9IG+YB7IT1XpBx1frSNfoJW2acP6wSlZjmfoUBqdmMCwjk5FZgxk5aAjDBg1mRM5QnCNtOEYW4Mqz48wvorysik9/LLETP//iK0Gxf+sdbt+5w+XLl9m8ebPCSJQNc+WZmMxskmdiNTU1iuBZhhhlRqLsXyjnjnk8HmVoHI3HlGJTYCtk6PBhCp3e6XaRm5+naGScLhdFDrfSjXl9QfLyC7HZHeQX2BQXg7yCfIUlJj/PLywQM6toRHGAF4PzcgLBCL5AQFhj+f3Y7XZ8Xi8Op1O5Wbg9Pnz+IMFQRJnDRaJx5YYi06QTiVJKS8uJxeNUVlZRXl7BzJmzWLhwkYC7GhqYOVv48c1bMJ9V999HW0c77V2d3L9mNZs3beKBBx7g8uXLnDp1ildffZWPP/6Yt995m+vPPcvZ8+e4fPUKz1y/xjPXr/Hc8ze4++KLvP7GW0pu081bd3j+5m2uP3uDWzdvc/v2HS5evMTJk6d54omTPPzwcR599AR79uxlz959HDx4mEOHjnDw0GGOHH1IQHUHDnD6zJM8fvIJjhw9wsHDh9i3fz/Hjj/Mww8f58CBQzz44F6OHTvOoUNH2LfvAIcPP8SOHTvZvXs3hw8fZtu2beze/SC7d+9h06YtrF6zjl2797Bjxy727z/IoUNH2LJlGz09S1i16n6pCO7myJGHePDBB9mwYQPbt29n9uzZzJw5k66uLtavX8+cOXOYO3cuixcvZuXKlfT19dHc3Mz8BQuYKlleCSPpCUyc1MC0aTPYuGkzFy9d5vMvvuS3v/sDP/zsc048fpJVq1YTT5SQm1eAvciJy+0lGhOkn0gsqsyFZAKHDEXL/p8Ol5P8wgKGjxyBw+VUyB3y+2VXDX8ghMvtJRSJ4ZPcaMrLK4nFEuQXiNc9Xj9OlweHQ5xfLrdXgcPzC2z4/EEKCu14fQHCkRjhcFSkRCdKKC4uJRSK4PH4iIRjlJSVMn/hAnp6epg1axZ1dXXKbFqebxcXFys0+EgkouTbyeOBggLBtpSvFXn2ZyuyU2ArVMhS+YUF5Emp1F5fgEAwTDgSE3Nql4dIJKI4gHyb2HHt8hnMySqy9CZGWHIYmpFJfuZgsk1mBqdkMNhkIUufTo7BTLY+jUydkSy9iUydQeRnacRzq04WMJvI0hlEx6bTka0XouYMlRaLWotVo8GqFrZQWTqjRFZQY9VqydKJ/criZ7NKI+yfVLp+iymV6JQyNcIo2JysFh2aSkWGWt1fLCV4ziptFtlOSiZgSKQOGQLMVJvIVJuwqk1SAdMJCr9WMCatGgNWCW60SgbFFokNKeu7MtQG0iV/xGyVeH+mLkUUILUOi1aCXbWGATEvEu1ebSJDZcSqSRGPNSah3dKayNSZpO5PItLIVlUqHWaVmIWlqwT0maE2kqExSanPKVJEjujuxNxNothLXVyWLkVklhnTyJJ0gdmmdIZlZDE8M4dhWTnkDRvBiKHDKBg+kqLhBdhG5OIqLMKebycWL+FfvvqxBCf+6Ave/c77vPb6m9y5+wIXL15k9erVVFZWKri5DE3IxaqiokLpvOQCNW7cOKU7k4kfcscmd2/hcFgQIXxiGCxj7jLTUN78wcA97C+PzysNmX0UFBZKWjInhfZ+3H74yBHKe91ej7JStjuKBEW/IF+hC8uvuT0+ipxOYvGYMv+SCR0yG0sUPkE9jiXikvejsNNyeTzSfM+N1+cjGo0pQ3v5wpWF3D6fj0gsqgy/5cF5eWUFlaOqKCktoXJUFeMnTmDCpInMWzCf7t4eli1fzsbNm3js8RM89vgJTj15midOneTshXPs27+f5StWcvDQEc5fuMSVq09z5erT3Hj+Fi+/8hpvvf0u737nfd7/7oe89fa7vPHm27z08qs8//wtbt66w+27L/La62/y6mtvcOfuS7z40qu88tpr3Lpzm1t3b/PCSy9y8/YtLl+9wsXLl7hy9Srnz5/n8OHDrFu3npUrV7Ju3Tr27dvPnj172LJlC4cOHWL//v1s3bqd1avXsmbNOvbtP8DGTZu477772bBhA3v37mXPnr3s2rWLAwcOcvz4oxw4cIgHHtjJ5s2bWbVqFcuWLWPmrJnMmjOb3qVLaG5ZzLTp01iwcCFdPd3MnTeXmTNnUjWqinhxgpq6Wlpb29m8ZSsnnjjFrbsv8d6HH/Ov//bv/Ow/fsHNW3dYumw5o2qqGZmXq5xz8iJH3opLS4RWSkpJkGezMl29yOlgRO5IpdsakTtSWXDJuq5AKKjMsHx+v2RgHSQciUizYrEILCgswO31Eo5EsBcVCYePWJRgOCygRGmRV+R0Eo4KZm1puTi/nE6n0ItForhcLnJzc0XenqOIujGjaW9vZ8GCBYwZM0a5buWZtuxtKhcyWZQsC5S9Xq8C9cvn6UDt2cDr0uXx4PX7icQEgaWktJRESQkxaYwgz+vq6uruKWJPXzxFtk7H4JR08rOGkGMyMzTNQpZRiJ2HpGYwNM0qdGPGdLL0wqQ3Sy/8EGWrqAxZqKwV5A+rTk+20USOMQWrxE4UjEMdVo3oZqwaUajMKg1ZOkFuyNQaRXGTup0sjZFMlYEMiZ0obv4CApSdOsxyKKZaLQqlWp5Z6TEnG/o3lUEUCl0qGWoTGclGMjWponApm2SvpTMIf0e5mGlEMTNL5IoMrU4wHLVS9pdWj1lrkLo4Ldka6fPSsaerdWToTVj0JsXsN1Ny1hDfoUmx+TJrDKRrJTHyAMcN2UpKFEzJa1FrJE2lVxzrU5I0pElklEypm5Mjb9JVOqEL0xlJ0+gx64wMt2STJv3cYkghJ9XM4DQLI7IGMdiSxeDMbHKHDSd3+HDyh42kaGQhhSPzsI0soCC3gHAszr/IBsA//OxzhH/iO1y7dp1z586xbds26uvrqaysVFzdZYahiGYXKcrCtLeKMWPG3BNbMpAIIndtspWNrEUJhkM43S4lTkUme3h8XgpshWIVGwwoxUTusOQCJBc2uVsrsBUqNyZZNO39loBaLmLysF0EFbrxB/zMnjOHadOm4XF7FNhTYPvee5iUMl3f6Xbh8/uVm5/T6SQYDCqxNHIn6vV6FWjV7XbjcouCVlJa0u/3WFzMqNoa6saMpqp6FJFYlERJMaXlZYoOqLhUaILqxoymtq6OSQ2TaJg8mYqKChoaGmhsbGL+/AX09fWxbNkylixZSk/vUu6/fy1r121g/YZNHDp0lIeOHefE4yc5f+ES585f5Nr155Ri99obb3lNWHUAAA5cSURBVHHz9h2uPHWV6889y8XLl7h09QpXnn6KM+fOcur0ac5J4ucjR46we/dutmzZwpYtW9i5cydHjx7l6NGjIuBy+w7Wrl3P8uV9bNy0iZ4lvcyYMYPGxkYefvhhnnzySY4cOcJjj53g0Ucf59ix4+zcuYu2tjaamppoaVkscsJ27GLpshWKbm76jFnMW7CI2XPmMm7CeBqbm1i9Zh0XL13mO+99l5/+7Of88utv+OnPf80PP/+KMxcusqixWXLFyGPYiOEU2m2UV1ZIxcJHMBzG5fEo56V8bg0UGsuQdaHdxvCRI5T92B1F5Obn3eNtKJ8fHp9Xmf+6vQKFGKiddElOHF6fYOeWlJUSDIWIxeNKwZSZuwNZiqFI5B66u4xm2IvEOV9VPYqJEycyffp0qqqqqK+vZ+zYsUycOFGxgwqFQoqTiCyN8UvWU6FwCK/ETJSLmXzNyPIWWRbg8Xml14VAWtasBcMh4om4IlX5J53YpdPkmIzkpKQyJMOCxWhicFo6Q6xZ5KSZGZxuZog5g9zsHAalpZOdkobFYCRdp8FqEASBTGM6GTpxg7boU7EaTFj0RqyGFLJT0sWNW2vAakjBrNUJjZZaL93Q9aRrtCKyRW8iXSvo7OlqIS62aHQKXV4mQfSnRxulG7medLXE2lNrRQSMRjLwTe53f5dd5WW9m1ljwqw1KfMhqyFV6KVMaVj0BnJS0sg2pWLVCwsqqyFFHKNUnCx6MUvKNKZiMaSQptYL9p+kMTNLUKCiQdOmkKFNIVOfSrYhjRydCBW1qgxkqiW9nNYg7LJ0BjKNJjINJiz6FMxaI2atkTS1XoICJeKHRrBDzRpB509TqUnXyJlkJqz6NCz6FLJN6WTojcITU5+CRZcqdH6GNDK0KZIdVSqZJjM5aVbyhowgf1guuUNHkDtsJCOGjWRYzlDyho4UPxs6Anu+neLiMj75/Evhnfijz7/kex99wmuvv8n1689y7txZNm7cyPTp06murqakpEQpSPF4nFGjRimsQzlcUi5wVVVVCvtp4PwsEokQi0YJSJ2NPygsdRwuJwW2wn/qpvIK8im02xSIxu0VpAmb3YHD6ZbcAgSjy+Prp+h7/T7lYpNnFPIKWoaEBIHEg9PlIhorFr5wLhclJSXU1dXh9wfIzcsTJI1gWKEWyzMKeQAfjcUV54JYvJhAIEQoJOYKso4uHA4TDAZxu90kEgmJTRZUxK8DrY1Gjx6tzDHGjBkjOYqMURhl8pxRFlRPamhQZh6lpaUEg0HFHaG4WHSBHo8gAQQCIQKBEOFwlPLySiorRzGqupbqmlrqx45n1qw5tLZ10NHZTfPixcxfuIDFLSIAc+nyZazbsJ5NWzazbv0Gdu/ew9Gjxzhx4gkOHTrCE0+c4vTpMxw9+hAnT57koYce4siRIzz44F4effQEx48/yp69+1m3fiNt7Z3Mmj2HNWvWcejQYR566GHOnj3PpUtXOHv2PPv2HWD58uVs3LiRLVsEiaOvbxVLly6nr28V7e2dbN68ldOnz3Du3AWeevoZ3nr7Xb768U/4xS9/zddff8MXX/6Y1994i0OHjzJn7nwi0Tj5hTYF/s0vtFNosxMMRfD6Anh9fsUxw+vzKZCgDBfK1k8DjXllqFBeHMliZzkeSF4s+YJ+ifDjxuX24nR5pPMkQjAYJhAMU1AofheX2yvZUAVxe3w43R7p9wvcAzl6fQEK7YLoFAxHlOMqtBUJaDsYpLKqUklmKC0tVc6p0aNHM3bsWAUx8Xg8Cmrg9XpJJBKC/FFaosCI8rUp6zQjsSgujxBje3xeIlFxHcizapm56PMHsdvtysyttLT03pnYuVMSsUJPjskkDIB1BnJM6WSb0iWBrI4so4lBqelkGkxYpVmXWa0nRRbXJhvJUKdg0QivRTmIMV1lIEWKPjElqTAkJWFMSsaQlIQhKRljkkp6LZmUJDUWrZ7UpGRMSUnSe5LQD9iMSWqMSSqMSWr0SUlopZ/rpE2blIQmKQm1tGmlzZCULH1ehSlJjT4pWdqX2J8hKRlDUrKUrKzHlKQmTQq5TE3SYJX8BuXgypQkDcYkFfokFaZkLSkqLSlyMnOShnTpeE1JKoxJyZiSNKQkGUhJ0pOaLG1JWtKSdKQlaTEmJWEccJzicyrp91ahSUpCn6RCl5RMsnSMGunYdNKxapKSSB7w2JSkRZeUjDYpWfqekpXvypCkQZekwpikxZSsx5Skw5ikwaQxkGJIIcuazfChwxkxPJfBQ4aRnTOYTGsWg7MHMyhnEIMHDWHY0OF4/SE++dEXgtjx+Rdf8d0Pvscrr77OM89c48yZM2zatImFCxcyduxY5YY6YcIExQVejiyRIUaZslspGfp+++YsC6IDgQDhmNCTyKvVYDikrO7kImN3FIlBuq1QWv2F8PmDeLx+AsEwkWgcry9IOBKXmFtexVtuYDErtNsU2q8sopYdQDxecQHGEgl8fp9CS5aDPKOxhLhRhCKUlJbj9QWkm0gQry9APFFCOBIjFi+mtnYMpaXlJOLFikuBLAqX5w4y/Vle8Q50OqmuFp6MM2fOZNasWcyZPVv5WX19vXDhl77nUaNGMW7cOCZOnEhdbR11dXX3dMGyc4rsWSeTbyoqyqmRZpyyUWs0GqHIbsdms+F2u4VIOxgkGo0oxVc2cK2traWysorq6lomT57KzJmzqasbQ0PDVJqbW2huXsyC+fOZPXs2ra2t9PYuZWXfKhYvbqW1tZ2u7iU0NS1m/PiJtLa2s27dBnp7l7J69VrWrt3A1q3b2bNnH8uWLae3t5edO3cqxI/HHnucp556hlu37vDhhx/x+edf8umnn/H9Tz/js8+/5IdffMkHH3/MY4+fpKm5ldraOgoLCygqsuN0CiGwz+/D5w/gD4Rxe3x4fQHsRWL2KRcxh9NJIBxUZkDy4mgg1C0jAfJCy+7sh60DoSCRWBSHyyl0XZEQTpebYChCLF5MJBLH4/YRDkcJhSKMqq4lFi8mFI7i9QYocriIROP4A2GcLg/hSIxoLEEoHMXj9UusRR82u0OZ4zldHmVeay8Si8JYIq5k/MlsYZnmXl5ezvjx45UUBxkpkRep4XCYWFw4jjhcTmKJOIFQAJtDEFh8Qb8yz/YF/JSVV4gFpUsUYYfDjdcrCq8/EMDpdCiLtoF/XnvjFXrbOljW1cuynh56ujpZ2tlFT1cPy5b0sbx3Bd2dPazqW8n6NWtZ1ruUFcuWsWJpD72dXXS2dNHd1suy7hUs7VrOit4VrFiylOW9y1jeu5zOti7aWzpY2rOM7o5uujq66O3qpaejh47WLrrau+jp7KGrvYuuti76lq2gq6OT9tYWWpsX097aRmtzO61NbSxubKGlsZXW5jbamttobWqltamN1qY22prbaWlqZfGiFtoWt9PS2ErzosU0N7fS1NRKW1unIsJvbe2kta2TltYOuruX0NHRRWdXFy0t7TQ3t9Ha1klnZ5f4eXsX3R3d9PYspbOjh47Obto7O+ns6qazu4eu7l7aO7vp6Oqhu2cpHR3ddLZ2iePr6Ka1vZP29i46O5fQ3rGE9s5e2jt7aOvooq29U3y2s4uOzh7a2rtZ3NpBS0sHbW1dtLV10drWSWtLB42LFtPc1MLChU0smN9Ic1MLbW2dtLR2srilnaamVpoXt9HY2MKixhaam9tpam6jqamN1pYOmptbaG1tp2VxK4tbWmlt72RxWwct7Z0sbu+grbOLlrZ2Orq66epdQvfSZSxbdR+r1q1j5dq1LFt9Pz0rVtC7oo/u5UvpXraMriVLWb9tG//Pr34lkp0//eHnvP/B93jhxZe5du06j584wbZt21m4UPgLjhs3jvHjxyuFTFb6y272MrFDUHanMHr0GGWALGd2yTfz4uJiSstKSRQnKCkrVRy4I9EIieJi4XYfDOCVoByny40vECAQDBGJxpViEgpHKHI6CYbDhKNCl1JaVkpJaQnhSIRAMEh5RTmJ4gTRWBSvz4vX5yMUChMKh3G6XESiUSKRqFTMooTCEbw+Px6Pj0AwpAyq7UVOotE4celmU1FRRWlpGSWlZcTiCSorq6isrCIajVFTU3tP9lpJSYlihBwOhxk1apQC58gBnbW1tYwfP56GhslMmTKVmTNn0TB5CvX1Y2lomExtbR3TZ0xnYWMjrW3tzJu3gLq60RK1uk6JypEz2WTx64QJExQ4eOy4cTQ0TGbWrFmMGTMav198h5FojERxCR6PF7fbg98fIBqNKUkAiURCMXGORiMUF5cQi8UZO3YciUQxgUCQYDBEPJ4Qhs4uF263h2gsTiQalwqEk2AoTCAYZNSoamKxOGVl5YwfP4GKiircbg+BQJD6+rHMmDGT2tpaxWl9/ITxzJo9h+0PPMDlK1d47fU3+fQHn/HDH/6I7330Cd957wPOX7jIxs2bmTRlKg63h/yCAgoK8gmFg6LzDwaJxqK4pVmr2+PB5RZzJnuRA7fbI1zjHU5CkYhibRYIhXB5PEoHL8+nCu02ho0YTl5BnvD+LHLicruxF9lxud3E4glcktFvod2mCOoD0rnn8/uJRGKUlJYTTxRTUVklud4LmUYkGpP+b8R36Pb4CIYixBMlSjcm6yT9gRDhSEwpxOJ5hLgE+8uaTbkji8fjCllLptmPGycil2RSR0lJCT6/H5fHiz8QJBKN4Q8GcXu8uNxuXG6PdH34iRcLRCIYDgto1ucnHIlSXFpKKBwhkeg3RPh2EfvDgMf/AP7+rcf/GLANfN//7c//7fVvv/Y/Pf/H//L4/28fA3//gZ//b+49Lvl9/z1g+9u3nsuf+fu39vPf/8sx/eNbn5G3/23/8n7/NuC1f/wP28DP/u1b+/nbt/Y1cPv7t97/d/75mL79Hfxv39G3vwf5MdLrfwL+yD/4P4NgihLFzU10AAAAAElFTkSuQmCC"/>
          <p:cNvSpPr>
            <a:spLocks noGrp="1" noChangeAspect="1" noChangeArrowheads="1"/>
          </p:cNvSpPr>
          <p:nvPr>
            <p:ph type="subTitle" idx="1"/>
          </p:nvPr>
        </p:nvSpPr>
        <p:spPr bwMode="auto">
          <a:xfrm rot="10800000" flipH="1" flipV="1">
            <a:off x="3422467" y="4862554"/>
            <a:ext cx="3666309" cy="8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dirty="0"/>
          </a:p>
        </p:txBody>
      </p:sp>
      <p:sp>
        <p:nvSpPr>
          <p:cNvPr id="6" name="AutoShape 6" descr="data:image/png;base64,iVBORw0KGgoAAAANSUhEUgAAAbEAAAC9CAYAAAA9ZUN+AAAgAElEQVR4nJy893dbV57t2f/KzJqZ1z0dq6u6sstVTpIYkXMGmKkcnGRbshUsK+ecmAMCExglBjFnECRIkCDABIJRyZaozM/8gGCpXk+/6se1zroA7j3nXuDyfvfZ+7u/5++ePltj7fkz1p4/49mL5zx9tsaPT37i6bM1nr988U579uJ57Li3P4/2X3v+jLVnazx9+pSHjx4xPTvPkMdLV08/7R1dDA97GB4ZZXhkFPewB8+oF++4j+GRUfr6B3ENDTPkHsEz6mV4ZJQx7wTecR+eUS9j3gk8o95Yn/GJSXyTAaZn5piZnWdmdp6p6SBT00ECU3MEpmbxB2YJTM0xPTPP9Ex4/6R/hgnfFL7JqdgYEz4//sA0/sA03nEf/sA0Ez4/4xOTjHknGPNOhI/1T+H3TzE5GcA77mNqZo7RCR8u9wgul5uenj6aW1rp6OzGPexhxDOGO/KdB11u+gdc9A+46O7po7unjzt3Grnb2ExNTR319XeorHRitdqpqKiipqYOm81BXV0Dd+400tLSSmWlk+rqWiornVRUVJGTk8ft27e5ceMGV69epbLSSWmpjcpKJzU1dZSW2rh48TK3buVw8uRprl69TmFhMaWlVmw2G+Xl5djtdux2OyUlJVy/fp3r169z5coVLl68yOXLlyktLaWoqIjS0lKcTic2m42ysjKsViunT58mPz8fq9VKbl4uN2/fori0BGdNNbn5eZRYS6l0VlFdW0NdQz0Nd+7Scq+N3r4BBgaHGHKPMDDooq8//H7QNcLAoJtBl5sx7zjDHg9D7hH6+gfxjHoZn5iku6cP77iP+cUlvD4/03PzTM0FyS8uYf+Bg+zY8ymp6ZlkZm3mq6/30d3Tx/TMHNMzc/gD00z6w/fZNxlgZjZISYkVo9GMTKZApVIjl8vZtm0bu3bt4tSpU3z33Xekp6eTlbWZH344xsDgEGNj4/T2DXDnbhMNdxrpd7kZ8Y7j8Y4zPOaNvR7xTjA07KG9o4ui4lIKCotpuNNIR0cX7V09NDXfo629C7vdzrZt2zh27BgNd+7S2tZBVmYWF86f515rG+0dnQwOuhlyjzA0NIzHM4bL5aaru5fOrh5cQ26WV1d58OghD358zPKD+yytLLO0ssz9hw94+PgR9x8+YPXBCvcf3Wf1wX1W7t/n0eOfWFxa4f6DRzz66QkPHj5mdm6W0VEP3vEJJv3TTAbmmJlbIDi/xMrqQx4++pHl1fs8evyIH5/8SGhxkWGPh+DCPKuR8y6vrrByf5VHj3/kwcPHLK+Ez/X230/AU17zgtc8B37iFT/xkjVgjXWerr+JvIa1dXgBPIu+5w3PeMUL3vACeB7Z9zx2zBue8YZnvOYZryJtPXJ8uN9z4DnrvOA1z1iP9XkeGfs5r8PHr8NL4CXrvOQ1L1nnBeuR877h+Xq4z3Pe8JLwdT5fX+f5W+M+5w0vWI+8D/eNHvsich3PWI98h/XYdTznDWu85imvecYb1iLtWeT908h4a9H+6294xjrPI+1FZMyn/0V7wmuess4T1vmJdX6Kned1bOw11nkeueaX6294yRte8IZX6/D6DbzgFWs84xkvebb+OnJ8+Hu+WIcXb6K/2Ruesx757uusAc9Y5yVveBX5jZ6vv+b5+st37+06rK2H+7/kTeQevGFt/SVr66/4u7Xnz3iy9jQGUE+frfFk7SlRcHsbsJ69eB5rfw1w74Dds2c8/vFHFpZWCcyG8E4EGB0bjwHDiGeM/gEXXd299PUPMjwyimtomEGXm96+AXr7Bhh0hR/aKBiMeMZiADbmnWB0bDwy5iT+wNQ7gDPiGYsBz4RvCu94AN/kNP7ALN5xP2Nef+Rz31vjhK/NO+5jwudnwudnxDPG8MgoI54xJv1TTM3M4ZsM4JsMMOadYGhklK6+ftwjo3g8Y4yNjccAua29MxKkw8F6yD0SA7Ke3n66I4BXX38Hp7OGygondXUN1NU1UFJipaK8ioqKKgryi8jJyaO01I7VasfprKG2tp7q6lpKiktxOBzk5ORw/vx5bDY7RUUllJdXUl1dS1lZBbk5+Zw4cYpjx05w4cIlzp+/RGFhETk5Ody+fZucnBwKCwtxOBxUVFSQm5vLjes3yM/P59atWxQWFlJWVobNZqOkpITKykrsdjs2m43i4mJyc3MpKirCWe3k6rWrnDx9ivMXLnA7N4fikhIc5WWUVZRTXVvD3cYmOrt66O7po6e3H9fQMH39A3T19NLR2U17Rze9fYMMDA4x4hll2BOe8HR198YmMHcbm5n0TzE9M4dndIwx7zg9vX0c+eEoWZu3kJKWjlarJzNrM2fOnscz6sU97Anf53Efo94JXEPDjHjG8E0GyM0rQKFQoVCoUSqVbN68mcOHD/PDDz+wb98+0tLSyMzMZN++bzl27CRNzfeob7hLdU0dNbX13LnbRF//IP0DLgYGh3ANDdPd08egy013Tx919XdixzY136O9o4vO7l56XUP09A1QYrVx8tQp9n2zj3379nH82HEa7tzl6rVrOJ1OOju7aW3vpL2zh4HBIXp6+mIgFv7NumhpaycwPcvS8jKLq6s8evKER48fs7C0xOJyGMiWV1dYXl3mwaOHLC0vs7C4zHxokfGJSQJTMzx8/CMPHv3I4tIivslxRkY8jHkn8fqm8U1OMzsXYnpmjsWlFVZWH3D/wUN+evoTqw8eMj0zx/jEBMGFEMurK4QWF5hfCLG0vMr9+4948PBHHj768R0QW3sdCdvrz4CXsdAZhounkbYWgYGnEXh6EQuB4fD2gvX1F7xZj4a1aHh9EQmJUbh4yTqvgFeRc73iFa95HXlP5Lg3P4feMASsP/8ZZtbXeLP+5C24fBnZPo+E4qeR63zBX8NTtM/rcJh/C6LC1/k6su9VBK5escZrnvCKn3jFE97wNAZlr2NQtsYrnvCSn3jJk9jnryL93vCE17HtU17xNLYvOu4rnvA6sv81a5HzRyHtMes84A0PeM1DXvMj6zyJQN+zt77jy8j3X4vsW2OdnyLTjcg9ikB0uD0BnkSmGmus8zQ2pYlOUeBJ5LjoGE+BH4HHke1PwAterj/n6frLMIj9NRuLAtrbn/1XoPXX7cXLF6w9f87y6kOm5xeZmpnHM+qNgcKgy03LvTYGXW58k4EIeISBqX/ARV//IL19AzF25hoa/jkQjY0z5p14hylN+Px4x32xY6LMbcLnZ3TMh3t4lAlfgMDUbISBBRjz+hgd+5nxRZleFGSjTHHC54+NFWVo0eMHXWHWEJxfYHhk9B3g6+0boLunLxYw3cMeXEPD4UAUAbE7d5u429hMVVU1lVVOyssrKCwqpqCwiPKKSsorKikoLCInNw9HWTm1tXUUFBbicJTR0HCXKqeT4uJibty4QWlpKTU1dVRVVVNX10BllZO6unrqG+5QarXFxrI7HDira3A4HDEQs1qt1NXVUVNdQ3l5OVabjZzcXC5dvsTNW7ewO+w4yhwUFhZSUlLCxYsXKSwspKamhsrKSiorK8nNzeXcuXPcunWLkydPcvz4cXJzc8OszWbF5rBzr7WNjs5uurp7aWvvjE1iurv7aO/ooqOzm/4BV+x3ijL2t3/DIfdI5F5M4R33MuHz0dvXy+Hvv0elVpOalopEKkNvMHH23AVGx8ZxuYdp6eigsbWV3oHB2MRieGSUmtp6vvlmP8ePn+TkyVNcunSJ/Px8bt++zaVLl5DJZGRlZnL12nXaOrvp6e2nuqaOO3ebaO/owuVy09beSXPzPRobm2lubqGjo5P+/kEaG5vJLyikqrqWpuZ7dPf00d7eyb3Wdu42t9DQ1ERhSTH5hQUcPXaUnJwczp07x7mz5ygttXLnbhNtnd109PTT0tFN3+BQmH11dtMTAcre/kHaurpxe8bwT80QXFzi/qPHPHj4mNX7D5kLhmIsdGFpkYePHrGwtMzMbDCmPkT/t5dXwixtfiHEiGeU/oEh3MOjDI+MRSaEfqZn5iIg9ogHjx6xuLxKaGGZmZkgocUlllaWWbm/TGgxSGhxkdUHD3jw6DH3Hzx8B8R8E/2c+v4zTh/cw4Evsjn4dRbffZnO4W+2cfi7nXz7zVa++TKLw/u28+3erRzev5N9X2xh7+5MThz+nMP7dvDV7jQOfbOTE4f3cuTgZxw+9BkHvt3Foe928/2BT/n+wB6+P/gp3x/8nB8OfsmZ4/s4efRrjh/dx6kTB7lw6nuunDnMhVPfcunsQS6cOsCpo99w7uQBjh38kmMHPufI/h0c/XYnR/Zt48j+bRw/tJsj3+7k4Ddb+OHADo4f2s2J7/dw7vgXnD32OWePf87JI3s4fmAXxw/v4fTRL7h8Zj/nT3zN8e8/49QPezlx4AtOHdrL8e8+5+h3n3HswOdcOnWA88e/5tyxvZw5+iXnj+/l3LHw9swPX3DmyBecP/Y1Z458xvHvdnDh2BdcOfM1187u4/KpfZz5YS8XTnzDpVP7OH/8K84e/Zzzx7/kwvEvuXTqa84d/ZzLJ77i9vkD3Dr3HTfP7Ofa6W+4eWE/ty7s58bZb7h86itunP2GK8c+5ebJzzh/IIvzBzdz+8xXnD+8k0s/fMq1E3u5duwLzuzP5uS+VM7/sJWzh7dw8cgurh3fzelv0zj2pYnT+zI5uS+bs4d2cfbIHk5/v4uTh3dx4tBOTh3ezfljX3L9/HdcOvkVl45+xtUTezn27TYun9zLuaN7uHD8My6d/IwTB7dy+fRezp34nMtnviLn4gFunT/IjYsnmQ8FecU6f/f02Rpvt7dlxbfB7L8LYk/X1lhefcBUMMTc/BLecR+DkeDRP+DCN+ln9f5DFpdWmJkJ4vf/LOGNjo3HAldUfozKjkPukRhQRWXH4ZFRPKNeRsfGY0wtCpo/M7JJJv1TsYc2eq6o3BdlcFG2F90fmJqJ9Yme8+2AOuhyE5iaic3Ao2NEWdfbAXjQ5aavf5Ce3n7uNjZTXVNHfcNd6uobcNY4KbGVcvX6NW7n5pBbkEdxaQkNd+/grK3GXmanxFpKQVEhjnIHNXW1OMrLyM/P58KFC+Tk5FBcXEJlpZOqqmqqa2q429xITV0tVdVVlFhLKSopptJZRV5+Hrdv55Cbm0tOTg52u53y8nIKCwspKCzA5rBzOzeHs+fPcSs3h1KblWJrKTdv3SQ3N5fi4mIKCgq4fft2TGa8fPkyOTk5VFVVYbVauX79OoWFhZSWllJqLcVRXoazupa2SBCvctbE2GpUYo2y867u3pi03D/gik0WwtLZMJP+aWZm5vCOjTHkclFWVobJZEKpULB161YMRhOb4hI4/P0PMSbWdK+VytpaWlrbcLnC96S1rYO6+js4yirCErB7hLq6epzOau42NlFZ5SQrK5vPPvuc2oY7DAwPM+wZiykEvX0DYYl82MPA4BBtbR00NTfR0NBAU9M9amvrqayqprmllXut7XR0dtPa1hF7f+X6dW7l5dHZ3c2BgwcwGo3s/fJLrl+9RnFJKbX1d+hzDTM4PEpH7wDdvQO0d3RRV9cQnqw03MXl8dDnGmLIM4p/Zpbp4Dzzi8ssLoZlwumZOdzDnjD43F/l0Y+PCS0sxSTWKKsNTM0QmJpmPsKmFpeXw8+sawTX0EjsORvxjDHh8xOYmiG0sMRccIHpmSATPj9LKyssLi9x/+FqGMiWQgRDQeZCQR48ehfERgbbMYs3kClPQPbJHzGJP0IT9wfkm/6EWrwJrTQOiyIJWdz7KBI/RBb3AcJP3ke48X1kiR+gSP4QSdyfUYviMCpFmDQS1LJENPJELFoRqXoJZo0IjSwBjSIJjTwRk0qAXp2MQScmLUVHqlFFlklNpklOik5MhkWNWS3BoBCjkwrQiZOQxX2EdNOHKBI+RiPahEkhRJ68Eb08GZ0iGYNSSIpWRpZZTZZZhUq8EbnwY7TSePSKBLTKeFJ0IjJMckxaIQa1EK1YgCopAUncBqQJG5EmbEArSSZNL8eoSsasEpKuk5GqFqMTxaGXJKCXJmJWirCoROhl8ZiUCaTrRaRokrCoBOjlQvQyATppEiaFAJMiGYM0AZM8iRS1iBSlgJ0WDXtSdGzTK8hQCNlqkLM9RcEWvYSteikWaTxmySbSJJvYLN3EZslHpCX9CXPcH9H85VeYNvyO9Pj3UP3xX7Fs+C1b5O+zVflnvjAkslX8EdnJ77FF+hdM8X9A/fFvMCT+BbN4E6nKJLTiDZjkCZhlCRgl8aQqBWTrZKTKkrCINmIRx6NL3oReEIdJHEe6MpkUeTx64UcYRB+Trk5id5qSnSYJ+7aY2Z2ZwujYOG8gzMT+s/bXIPbfYWMvX75k7dkzFlfuMz2/QDC0zOTkFK2t7bS2tjMyMsri8hIr91dZXFpmbn6Jqdl5AlMzsRxYNO8V3U74/DGmFWVeUZnxbWCLSo1j3okI+E0SmJpjfMKPd3yS8YlA5HX4QQyztTDDi4JkNBfnD0wzPTPH1PQs4xOTMUYYPU9f/yBd3b20tnfSP+CKPeSDLncMHKPbKMOMyqbNLa1UVDopL6+krLwCR1kZNruD4pJSbty8hc1mp7CoGEdZOWVl5eTnF1BYVExefgGlVhuOsnKuXr3Kd999x6lTJyOSYDlOZ004wNU3UFffQHV1DWXlFZSVV9Bw5y6lpTZOnT7NkSNHOH78OKdOneLEiRMxELJardzOySEvP4/ikhLyC/Kx2qxcv3E9xvhsNhsFBQWUlJRgt9txOBxUV1dTUVFBaWkpV65coaCgAJvNRm5uLiWlpZRYSym12Wlr76S6po7augb6+gcZjOR2htwjjI6Ox1j48MgorW0dVNfUca+1nf4BF51dPTS3tDI8PMromJeGu3c4d/48lhQLGzZuQKfXk5WdhVavRyyRsXnLNurq7zA6Ns7A4BDlVU56+vpjv39zSyst98LscGBwiP4BFzW19dTU1tPZ1cPAoDs22ejo6sY94olJ4Z5RL66hYfoHXPT2DzA04mFkzEt3fz/3Ojro6u3jbss9ausbqKsLS4rtHV1hebC1nbNnz3Pw8BG6e/uZ8Pmx2uykZ2SQkpLCZ3s+paSkNMxOe/rp6B2gb9BNb98gVc5qbt/Owe4op7qmjt6BQbr6+unuH2DcHyAwOxcGstACoYVF5kOLMRnw/sMH3H/4kOWVVRYWliMgFGJmNkhwfiG8DS2wcn+Fxz/+yPLKffyBaVxD4QlZW3tnTCrt6e3DNzlFcH4Jf2CW0bFxgvMhFpaXuP/wPsuryywsLjG/sMjc/DwPHz1+B8SG+u9hEX3MVlUy2qSPsEg2kCL+GKM0HrNaQoZexlajnDRFEhkaMSkKETpJGDS0sgSyLErMajEauRCdWopBK8Ook5NiVJBhUZJqkJKdpsFilGPSy8hMUZGqFWNQJLI1XU+aUY1FqyBFK8OsE2PUScL9DWrS9GpSNHLUgnh0gjjUCZ9gliaSoZGQrZNjUYqwqMVkmTVkGDVkGtVsSzWyZ3Mq2SlaLBoJqTo5qQYlGRY1GSYVO7MsbMswk2ZUY1RIsajkGGQiVKIktFIBOrmAVIOcDLOCdKOMzWYl6RoxBnE8FqWAVI0Ms0JBpkFHtkmDSSHCrBJjUggxyAQYlWIsGhlpOgUWlYhUjZgUlZAUtYg0jZhsvZxP0w3sSdWzy6xlm0HJdouaLRY5W81KtpoUbEtRkaUTk6lKYo9ZwW6TjHTJJvTxf0b90e9ISXifbdKPSY17j/Skv7A/W8Gn5kR2qTfxhU7INtknZEs+JEu6gSxZHFvUQtJlSWSqRWw2yMjQiLAok0nViEnTSthqUrLNoGCrTopJHI8uOQGjOIk0pYRUhRjZxj9jksaTqRaxw6Rmu1nNLouKo59v49vPtjM+OcGr/wrEosD1vwNiL168YO3ZM5ZXHzK7sMxscJGRkTEam5ppaWllwudjfjHEg0cPWFhaZi60xMz8IpP+qXcMHFHAmvRPMTo2HpsFRtmWd9wXY2hR1uYaGmZ8YjKSxJ/CH5jFH5jDH5jFNznN+EQA73iAMW+YmfkiJo0oiEXZ3KR/iqnpWfyB6XD+K5LXGvNOMOEPS6ADAy7a2ztpamqht2+AycA0nlEv/QOuGFN7W0IcGBzCPeyhp7efxqYWyiuqsNoclJVVhJujgpISKyUlVqqra3E4ynE4yqmqqsZqDefE7LYyiotKsVrt5OXl8/33hzlz5gy3b9+muLiUqqpqamrqqKmpo7y8EpvNQXFxKRUVVVRWOrlx/TYXL17mxIkT7Nu3jzNnznDw4EEOHz7MtWvXYsaOy5cvk5+fT35+PkVFRVy7do3Tp09z+fJlCgoKsNvtFBYWcvv2LW7duoXT6aSwsDBmFCkrK6OyspLr165z+coV7GUOKiqraLnXRn3DXdo7uiI50EH6+sMTgN7+fto7wzJjWG5tjgV/77iP/gEX5RVVVFQ6OXHyNNu278BktmAwmUkWCNHqDJgtKWRkZrFt2w6MJgsORzk9vf04q2sptdpjr787cAibvSyWv4waTu42NlNUXEprWwdj3gncwx66e/pihqO387OeUS+uEQ8DLjfukVHcIx56+wfo6RugvbOb+jt3cVbXUl5RRXV1LceOnWDbth1s3ryVjPRMHI5yAlMzjE8EmJ4JcvXaDYxGI3v27KGoqITKqmps9gr6BoZwDY1gd5Tx1d69fLrnU/LzC+ns7Ka+4S5tHV30DroYnfAxEZjGE5mszcyGYm0+FJb6FpeXCC0uMr+wxMxskNm5eeaCIaamZpiNgFlwcZHVBw/56ac1Hjx4hGdslJ6+MFOOPhtDbg+jYz6842E1Y8w7wXxokYXFZRaXw6aSUGiJhcUV5kNLrN5/l4kNDbSRJklgs1yAOmkjFkkC2SoxFpUUk0ZKllFOhlpIhjIZk2gTysSNWNRKVBIhOrkIi06OXiVFp1KgUStQqxXotCo0KikmnZx0ixqjTopWI0Gjk2E2KdGpRGgkiRgVUoxqJQaNGpNejUmnRK2QoJJJMGrUGBUydMIkpBs/QCOKQy3ciEUlwKISsD1Ny7ZUHak6CakGCVtStWSaVGxPM7Ar28LmVC0ZFjVpZj0mo4b0FCOpRi1peg1pBh0GhQKTUoVOKkUrkaCRiFGJhWhkIvQqCUaNFItWTrpOQYZWiUUhxaKSYZZLMctVZOr1bE+1YFHKMSlkmJUKDFIJBqUEg1KMSSXFpJRgUogxykWYVRLSdDLS1FI265RsNajZrFeRqpJiUQpIUyWSoUoiVZ7AVpOcTzO0ZCjiyZTFky1PZJtaRIYoAfVHfyRN8DFZwo+xxL1HauKf2aaKY7P0Q74yJLAl+T1S4n9HqvADUkUfs00nYrNGhEUSR7oyiZ1mBbtMCjKUIjK1cjJ1CrYZ1GTIhWSrxaTKk9ElbcKQHI9ZlIxy48d88It/Rh33CWmSJD5N0ZGlU7DNombvFgvbUvV4/b6fmdjbho3/v9zYfxvEnj/n/sPHBJdWmJkL4XIN09zcSl/fAFPTM8wvhLj/8AGLS8tMB0MEZueZ9IcNGlEwisqEYSlj7B2WFWVQQ24Pg65h3MNjjHknGR4ZwzM6EXEm/uxQjIKYb3KaSX84cERdauH82EQsBxYGzjAITvqnYuzK4wnnzCYDUzHJs6enD7u9jMqqarr7+hmMzFqjbCzKvNzDHvoHXDFga7jTGA7IFVWUlVVgszmw28soKbGSk5PHxYuXycsrCIOYs4bGxmbs9jJycnI5f/5ixMFYi9VqpaioiOLiYvLzC7HZHFRExnU6a2JGEIejnIKCIm7cuE1ubh6nT5/mypUrFBcXc/nyZY4ePcrJkyfZu3cv+/fv59tvv+XcuXPk5uZis9moqqri6NGjnDlzhsLCQiorqygrK+Py5SucPn2agoIC8vPzKS0tjeXJKioquHXrFpcuX6KopJi6+gbaO7q429gccSO6GRh0M+Lx0t7RRW5+HnkFBTQ2tdDe0U3LvfbY/0GULTe3tHLzVg5bd+xk/4FDFJaUUl1Xz8UrV9m8fQef7f0KlUpDQnwiOp2ekydOsWv3HkzmFKQyOekZWWRlbyEjM5sv9n5NeUVVLDcZlXsrq6qpctbQ2dVD/4ArDFpvSdgTE5OM+yZxe0bpd7np7XfhdoflYrd7hLGxceyOcm7czKGgoJgjR46yZ89nSKQyREIJH3/4CTqNnpbmVqYCs0z6ZwjOLzEyOs6Vq1f54YcfuHr1GufOXeC7A4e4cuUaJ0+eJjsrG51WS0ZaOufOnqWxqYlSq52GO430Dgwy5BnFNzXD8NgEQ+5RZmcX8IxORABtnmAoSGgxxPxCiNDCIjNzQaZnZgmFFgkGQ8zOzTMbnCcwF2R2PsTK6gMePfqR0MICw6Me3COe2LM4PhHANeSht28Q97CH8YlJ5kOLzEXGuf/gEUvLKzEDydLy6jsg5h5sZYsqme0aMSZZEiZJAqmyZLRSIVqZGINUiEUmIFMlJvFPvyPpL3/GrFSgkwkxqkRopInoFSLkomTkMhFKhQSNRolKIcaolWLSSzEZpWi1InQGGXqDDI0sCVn8J2glQjQyCTKRAI1CilGjQJIcjzgpHo1EhFaQSJpMQIo0GWVyIhqxAJ0kGbNSSqpGQYpaiU4iwiAXstmsI0OnxiyTkKZRkq5TYtHK0aulmPUKzAYV6SYtRoUEk0KKXi5FLZWjEEmRiyRIhUKUUglysRClXIxaKUGnkpGqU5OmUWNWKkjVqrGolaSolGTo1ezMMLE724JJKcIgFaCXizBqw6CukQkxqCSY1DL0cjEGuRizVk6KRkGqWs5mo45MY5hBpupkZOmlpCgEZGqlpOskpKlFmKUJGJM+ZodKRLYkGUvCJlQf/Rnp+79H+MdfkfCrf0Dwm38IS4af/Jad4r+Q+skvMG74NWmSTWgSPiJVJiBDJcEiSyZFlsxWg4IdZjVbDEoyDUq2pRnJMqhIlQtJV4tRCTYhi5L8fogAACAASURBVN+EPD4OjVCIKimZ937x7xhlMtTxG0mXCcnUa9iRZmGnxYhZKWPEO8H6/4qJ/TUr+1uciW/b7h8+fkhoYYnJwDQdnd00t7ThGvIwF5xnNjhHaHGB0OJChIH9bJuP5qeiDMs9PMqIZxzvuD9ij5/GO+5nxDPOiMcbA7uwTOiL5cF+ZmKzsb7ecX+s//hE4B1g801OM+GbijR/DMTGJyYZn5iMscOxiMOtr3+QpuZ7lFrtNDa10NndQ59riD7XEL39g7FAPehy0z/ooqOnh57+Abq6eskvKKKsvIKSkhKsVlvMNl9eXondXsbFi5e5efM2FZVOKquqqamt58Kli2zZsoUvv/yS4uISqqtrqKx04nCUU1hYzPXrNykpsWGLsDuHoxyr1U55eSUlJVZKS21UVVXjdNZQUlJMXl4eubm5HDt2jJ07d/Ltt99y5cpVLl68zMWLlzh37jwXLl7GanOQX1DEufMXyc8voKqqmjt3GqmpqSM3N5+cnFwKCgopLi6mrKyMuro6ysvLI47HcioqKnFW19LV3RszdkRzhENDw3R19VLfcBer3UFzS2sM6Pv6XbHcYpQFReXIKmctg66wtDvuC9+bxqZm7GUOduzchV5v4KuvvubgoYNs3b4NiUxKUnIyKo0WlVrLlq3b+fyLvdTU1FFbW09FRZgljox66eruDQNDpBRgYjKAN/K/9XYuNZrb7OgMOy5dLjeuoWHaO7rYtWsParUWlVKNWChh48Y4jGYLu3Z/itFgJn5TAtev32RhaYXZ+UWmgwsEF1cYHvVSVFzK0aNH2b1zFzu2b+fzTz9jx7btKOUKNCo1u3ftZv/+/Zw5c5ai4lKczhp6ewcYHh5janYe/0yQ/gE3o2M+xrxhh25wfpHQwiKLy2FGtrC0GHMRzi+EwtL+8hKzwTkmA34mA36CofDnC4vL+CYDeEbHaGvvoqb2DoOuEcYnAgyNjDE6PhkzicyHFpkPhSI2/lWWVpaZmw8SDM2/A2Kj/U1Ykt8nQx5HijQRi1yATpyIMjkRtUSESiJALU7CIJeQ8NFf0EiFGDUS9PIk0vVS0jQSNJJk5GIBUpEArUqBQaNGp5ahUgox6KUY9TI0ShF6rQyjUYFBKUYavwGVVIRELEIsEqCWCFGJ41GIEtHIxJhVctKUMoyiBMwyASphMlqpGHlSImqREK1MiixZgDgxAXUEcPVSMSlyOelKJXqxkBStAr1CiEUrx6xXo5FJ0MkkmBQyjHIpOrkStVSOXChEkpyMSiJGKRGikorQK2QYtUrMOjUpehVGpYQMvYoMvQqjXEqmQc32dBPb0wxYVEJ00gQMiiRMajEGlRCNNAmDXIRJKSFVI8coF2OUSUlRKUhVK8g0qNhq0ZKpU5ClV7IrTR+WHTViNptVbDWpSFUkYxRsJFshwpi4AdWGv5D0x9/w53/5BxJ+/a8k/eqf0X3wByR/+g/if/nPSH7zL5g/+Q3iP/wC8V/eI10mIkMuIlMpIlWaRKZGzBajgh0WDZv1KjINGtINKtK0MnTCONJVEtSJcSgT4lAnJ6CXiFAJBSR/8jEasQBZ/CfoRQKydAo+z0phh9nAjvRUvH5/mIm97Uz8r9p/Zrn/L232L57HdHH3sIem5paIZDPIzGyQmbnZ2Kww/ICMxyTCtx2CURnHOx52Gk74pt6q9QrLg1H29HaQiebRouDkm5z5n5hYuO9UrJbs3Rqz6ZjUGAXGaOCK5m2iFue7jc2xxH1vxGodZV09vf1hp2JvH81t7TTfa6OxqQWr7WeXoNNZHWNODkc5FeVVFBeXcvHiZWw2RwzEcvPzOXLkCOfPn48YLEpwOmux2RwUFZVgt5dRWFgclh3tZZSVVVBZEc67lZdXYreVUVnhxOmsJjc3l6NHj3L06FH279/Pjh07+Hb/foqLS8LSY1U1xcWlnL9wiVKrnVKrHYejPFwGUBs2LpSW2igsLA5fc0UlRUVFWK1WKioqYtvq6mqamltoa++it28gVis35B6hu6eP1rYOausauHO3KeZWjOYeo0y2r3/wnTKF6HbQNczQ0EiM7YbLF/poa+/EWV2L3VFOQVERN2/ewmg0YjQZ2bFzFwajmezNW9m9+1Py8gqorq7F6ayh7s5d2ju7GXKP0NrWwYhnDNfQMF7fJGORXK1raJjCohLsjgoam1qob7hLeZUTq8NBW0cnFZVOtm3fiV5vZN++b9mz+zM2Z29h2/adbN+xi2+/O8j+/d8hFkvZsXM3475JgosrzIaWmF1YZn5xGffIKN8fPoxMIiFu4ybSU9P4dPcesrOyMJlMbN22jR07tnP02DHKK6q419oeyyuOeCfwzwQZco/iGvIwMxuKPTPBUNS0scTC0iILS4uxerKV+6ssr64wMzfLZMCPfypAMDQf3r8cNl9N+qcizttBxrw+pqaD+KZmmZ4LMT09i2fUy1wwxOLyMsury6w+uP+z5T4UegfExlwtZCo+IVOTQKpSgEkhQJG8AaNKhkSUhEIuRKMUo5aLSdz0MVqVBK1ahFEdNjdkGhTo5MIIICWj1ShQqxQoFBJk0mTUahEatRiVUoxOpyQtzYBJI0MvFyFKiicubiMSYTJqiRCdNAmLTolBIydVpyZDr0IvTUInjscoFWFSSJElxiNPTkQpEaKUipCLBWgVEsxaJVqpiGy9li0GPRaVDKNSgk4mxKJRkWYyolMoUYvFpOk06GRi1DIpWrkMuVCAJCkRuUiISiJCJRWhkYvRq2SkmrRkp5kwqiSkaGRkGzWka5Wka5VsSzORaVRjVoixKMVYVGK0smR0CgFGtQSTUoxZKSXbqCVFpcCiUJCiUpCikpOhU5CpV5CulZOlV7IjTU+2SYVBmoRFLiBbJydLI0GfvAGLPAmjOA6TOB5t4kaUn/yZ1PgPMXz4e5R/fo8P/uWf+Ojf/hXRH/4D2Xu/IvHX/0bSH36LURBHuiyZbJWYbI2ETLWYHRY1GWoxmWopqWoZZrWEFLUYkzSRFJkQnSARi1SEUSwgVaVAIxIi3PAJ0viN6ISJmCQistVSPk/Ts8esZf/u7UzNzvHyr5nY3wJofwuIvXj1kqfP1ggtLjA9Mxuz1ff09uMeHg3nAXw+gqGwBj81PceY9+fcVjRH9XatmGd0IsLWwlb5wNQsU9Nhw0Z0FvgueEUZlB/f5BT+wEwM0Cb905EHO8zSJv0zBKaCsdf+wAy+SX9srCiwjk9MRiSwsNU5agqIMoXo686uHlrutdHXP0hf/yAtre20dffQ1tXNvbYOWls7qKh0UlFZFZPdiopLyC8oiBk7rl2/wfUbN6isclJTW09lVQ219XWUlJRgs4ZrtM6cOYPDUUZlZRVFRcVYrTZyc/MoKCgiLy8fR1k5Vc5q6usbKK+owO4oo6i4GKvNxsWLFzlw4AB7v9rLwUOHuHXrFkVFRdTU1nKnsYnqmlrsjjIqKiopLbVitzkoLbVSX99AXV09JaVW8vILsFptlJRaKS4u4YcffuD06dOcOnWKmzdvUlhYSF5eHna7g/qGu+8wsJ7efu7cbaK2roGWe220tXfGWGuUWUcdilGZL2qUiYKbe3gY9/AIzS2tNDa1xMw7Q5H991rbKbXaKSgoYteu3WSkZ3Dq1GmysrKRyeSkp2dw83YOre0dNLfco6M7XIDc1z8YY4xD7hHcIx48Y2EWbrM72Lf/W06cPEVuXgE1NfU03Wvj7r02hsfG8Y5PUlJq5/sjxzhx4jSFBUU47A7y8wvY+/U3ZG/ezIEDB/ns08/Zv/87unv7mJlfZG5xhbmFFeYXlpmanqUgv5Ct2VvYmr2Z3bt28eWXX7Jz1y6yN2fz2Refk5GZyeEjR2huacU77iMwNcPc3DyBmSBTc/NMzwQZHfMxPRNkfMLP8MgYc8HgO3VcocWFWJ4snCtbiLW5+WC41mtlmcWlcF5rLrjA1PRMTIlwDY3gm5oNA/DcfMwMFVpYYHF5OWznXwzvm5kNvutOdLeSrtyASb4BgzwJs1qEXpaIUSVFKkxEIUlCKU5AlhxH4scfYlDJ0SlEKMWJaMQJqAQbEMd/hFKWjEYlQSEXIldIUalkyCTJaJViDDo5ScmbkCslGPQqNLJkNJJkBPEbSdi4AUFCHCpRMqrkONTiRFTiJHRyIRaNBIMiCaVoA1pBAjphImphIvKkeCSJm1CJBeiVMnQqKVq5kDS9kiyDhkydijSdErUkCbNaiVmlIEWvRadQohCJ0EjFSJLiECfFhcFQIkQmTIpsBchFAjRyMUaNArNORVaakVS9kjSdklSNgnStEoNMhFkjI0WnwKyWoRUlY5CK0MuE6OXCcG5MLsaiVGBWKrAo5bFmkksxy8WkaxVk6pVsS9Gzxaxhq0WPWSFGK4jHJBVgFidiliSwPV2HQZaIOO5DJBs/QvT+7zF+/Edkv/8Ff/rHf+TXf//P/PL/+Xs++MW/suk/fsnHv/gXJB++hyZxA9sNSrLVErI1UrK1UvSCTajjPyJDKSJdLUcjTsQgS8IgjscgTkIZvwHFpk/QCeLRChPRiUXIExNQChLQChPIUCnZZVTxqVHG1xkGvtmezURg6n8Gsf+VlPi3Wu1fvHrJox8fEwzNM+kPMDU9i28ywKBriNBCuPJ/ZjbIzOxcxD0VjIHQ22zMM+qNmSl8kwH8gbARY2p6Bn9gikl/IFZ8HLXCT/qnCEzNxEwZ/sB05PjpWJv0T0XYWyACbtMEpmYj4OaPbSd8/tiKHqNj4zH7f2/EDNDe0UVPbz9d3b2xurG3GUZXdy89A4N09PbS3T9AU2sbjc33uNfaHgEmJw6Hg1JrKYUlReQXFpBbkMfxkyf47uABbufm0NgUXhWiuqYOZ03YAeiscnLr1i3Onj3LzZs3yc/Pp6ammsrKCoqLiykuLqbUWkqlsxKrw8bNnFtcuXaVS1cucyv3Nla7nbPnL3D85Emu37xJfmEhVdXVVFQ5qXQ6qamroamlifKqCvLz8ygoKIhcpzVm9b9x+2a4kLmynLzCfC5cvMCtW7e4cOECJ06cIC8vL1ZvlZeXj7O6lpZ7beEVSmrrudvYTFPzvRjYR+/z2zV1UUbmHfe9UzgedpEO453wMjrmpaOzh47O7kgd4AzjkwFmg6GwEaS8ku+/P8qOHbtITUnj2NGjfLn3S5KSksjMzKSl9R59A/30Dw7gD0yF6xP7BvCMemlt6wjn7yJ5scamZg4cOsjX+75BoVJy6swZ3MMjTARm8M8EmZ4LEZxfon/ATV5+Md8fOcHer75m166dbNu2laPHj3H2/DkKCgqorKygNuKCHPdPMxNaYm5hheDCEnNz87iGhrlx/SanT5/h0KHD7N+3n2/2f0PWlmwsKSmoNTryC4oiJQdTBOcXwlLe0jLBxbDBIjA1HSvqnvD5CYbmYwAWZWNvg1gUtO4/fMD8QuhnJrayQmhxkemZ2ViZSrSQ2zUyxkxwIVaCMumfYmEpLFk+fPwTC4vLsRKVt/9cg/dIV27CLN9EqlqCXpqMUSFEKxaiECYiT96ERpyING4jiR/8hTSNGr1UjDwxHo0oAXnCh0jjP8CglqBXSVDKBCjkIow6JQaVnDSDBr1KhlQiQKGUIJcJkYsT0CvEKMWCMIBJhKhFyWgSN6JJjkMrSkSVvBF5wkfIkj5EJvgQ0aa/II3/CJUwDrNKglqQiF4iwiCXhJmdUoRFI0MlSEAnSibdoEanFKBXiNFKRVh0KgwaBTJhIjJRElJhAnJxEgpxMkqpEIVEiFomRiEWoJaFWZhJqwxvNXLSjWqyzToy9Co2m7WkaOVoFSLMOgWZZh1mpRyDVIxBJorIiDJMchkGmQSjXIpZIUMrFmKUS8PvlTJSVPIwo7MYyNSrSdUoMCmkGKRijGIB2sSNbNEr2WrWYlaIkSZsYNOf/0T8e79D+qffsvEX/8h7//Jv/Orvf8H/+3/83/z2n/6JX/6f/xd//Pv/wYZf/Suq+I+xSJMwSxNJUwgwSxL4+Nf/xobf/DsWcSKpSimK5E1I4z5CJ4xDmfAJ8k0fo4rfgCYpDkXCJvRSMcrkJCTxnyDd+BF6gYCtWgk7NAK+22Jhm0XL8MQEr/9WOfF/F8Rm5+eYnQsyMxvEM+planqWn56s8XTtOY8e/xQukpwNvgM6YbPGSMylOOQejoBYGGhmZkNMz8xHmNQ0U9Nzb4HVbCyP5Q9MR2pfouaOMHMLTM1GpMhABBh/ZnBvfxYFsaiMGKshm/AxNuHDMz6Be2SUwcGhmAFgyD0SO+7tou2Orh66+vppbG3lXlsH3d19tNxrw2Yviyz/VEGp1YbdUYajrJz8gkJ+OHqMq1evUVdXH5MsrXY7VqsVh8OBw+GgvLwCm83OpUuXKSsLB0WbzY7VaqOiohK7w8GFi5c4dOgwZ8+d59jxE+QXFHLrdg5WWzj/1NR0D7u9jPLySqw2B3ZHOc7qGpw1tdy4dZsTJ05y+fJVnM5q7HYHhUXFnDh5ipOnTlPlrKaisoqLly5z+swZCgsLuHDhAidPniQ/P5/y8nJKS0qoqKikIbLEVn3DXaqcNTS3tNLa1hFb5eLt4uZoLV2UiUUBLVpAPuQeYcA1hHvEEyulCE9uZhkdm8Dnn6Kru4+Tp86QvXkrmzdvRa3WYDabOX36DAcOHGLz5q1cvXqNtvYO7jY2Me6bZHZuPiZlj45PMOqdoH/AFalrq+bzzz8nJTWFr7/+GrVGQ05ODpN+P4GZWabmgsyFFvGOT3Lrdh5f7v2avXu/ISt7C3q9AZPZgs3uoK9vgIGBQdrbO6mprae5pY0Bt4eJwAzTwQWm5+aZmZkjEJil9V47e/d+jV5vJCMjC4vFglanRavTc+DgYRqbWmKsNbqMVnBxmdnQIvOhJeZDS0z4Akz4AszOhQiGQvinAkzPzcQYWRTMovmrlfurrD64H9u3cn+VlfurhJYWmJufJ7QQVleiz4V3cgrP+GSsHtIfmCG0uBiRK5cIhhaYnpljdu7dnNjQYBsp0k2kKBMxSJLQiRPRihJRJCUiFyahlCailiUiF8SjECaTatSjkoqQJcahFyegFWzApEgkzahEqxAhFyUhESaijBpDFFI0UiEKqQitVoFUnIRSmoxRLcWokiNK2IRWKiJFI8MiEaCP2On1gk0YRHGokj5EJfoYjTQOhWADBkUyqWoZmuQETFIxerEQlSgJlTgJvVyEWphAmkYRyYMpSDGoMKqlaBVilBJB+PpECUhFCciSE1CKkpAlJ6AQhnOAioi0qVdI0cklYRu+Rk6KWhYGMJOW7WkGss0ajEoxeoUIi1qOSSFBJxGgkwrQy4QY5GJMCik6iQi9VIxJLkEvFWGQScJmFJkUo1xCiloezk3pVBikYnQSEakaFSlKGRkqOSkyCSaRkDSlHJ1YwKb3/0Tc+39i429/TcLvf0vce+/zx1/8B7/8H//A7/7pn/jgF/+O8L0/In7/92gSN5AqF2CWJmAQx6FO3ED8H39H3O9/iyZxIzpRMpL4jcgTN6JM3IgqcROq+E1oEuJQJWxCGr8RaXwcoo0bEHzyEZrkBDI1KnaaVew0SNmul2FSinH7/gaL/X/W/laH4tNna2Gb7eJirKjyydNnPHn6jMc/PuHHn9ZYvf+Yqem5d2zub6/QEJaShiISY9iY4Q/MMT0TYmp6/q1c1uxfMSx/hJHNMj0zjz8w91eSYVg2nPQHYqD3NoC9nVt722TiGhpmZNSLd9LPeGCKoREPnV09P+dy3MO4PaOMvlUQPTg4RFdXD109fXT09NLR3cOQe4TGphZy8/KxR4CpoqIKm60Mu60svIJHpZPamnoqK5003G0KB/9qJ44yBzk5t6mqqoyAmIOcnHxsNkds/UWHo5zSUhvFxaWcOHGKI98fja3kUV9/B7u9jPr6O7S0tHLvXlvM0VhaaqWgoAir1U5ZWQWFhSUUFpZQVlZJU/O9sKOyvJIrV65x7dqNcFF1dS1FRSWxJbCiIHbr1q0wQJeVcbexCaezhvKKKjojawY2t7TG5LqBwSG6e/pi57jb2ExrW0csn9hwpzEGeN09fbFShWi+rKOzm96+gZjU2NHZzddf7ychMZkkgQCtVotAIEAqk7J//3d8/c23XLl6HZu9jB07d7Nz526Ghz0E58MBd9gzxtDoGP7pWRYWl6mprWf7jh0IBAIUCgXbtm5FpVJx+vRpfD4fXt8Eo+NeWlrvceDQQTZv2cLmzVuQy+UoVWpkciWHDn1PU2Mz/f2DTPj8DHvGaGltp77hLi3tXfQPhQFh3Bf+H5ydDeEPzFJT28ChQ9+TkZGFWq1Bp9Px2Wdf0NTUwqDL/c4qOBM+P6MTk4z7pwnOL/Hg4U9M+mcZ8YyzsLjK7Nw8Y95xAlPTLC6tEFpYJLQYBpoomIWXp1p5R26MGkFW7q+y+vB+hLUtsLS8ysz8IuOR0pgh90iYFYZC75hGopb7d5lYKynSjRjEn2CQJKCXhOUlvVSEQpSMTiXGqBGjkCYhSk4gJdWIVqtEmhyHSZFMpl5Mmk5EukWNRiVFmBSPRikmxahGr5Fh0CjQa+QYNEp0ajlatRSzXolBI0MtEaAWCpAnxaESxaNJ2oh0wweYZcmkKgSkKpLRiT5CJfwQlfAT1MKNqIWbUCXHI920AUVCPAapFLVYgCwpHrMqzIbUwmSUkiSkogTUChEGtRyjRoFGLkGn/P9oe+/vxg70THP/AZ85np09Y4/X07bb7uDuVo/UihWZkMMNyJGpskIHZakltXJOrZwrB7IYATACJEEw5xxBEgSYq0qpSmp794dnf7jAVantDXNmR+fwlCRWkRKLhfd+3/e+z+vEZROxCWbcohWfTcQri/hsEl5ZxCNZ8UoCQbtMwC7jFZSvRVn2ThSUzJQ5BQ55bBzx2DnolCm1Cxz02JU8m12gxCXhtyuiWuyU8UoW3FYjQbuYnWLNBO02/LKIXxYoddspliX8opViu40yt4sjxQF+XV7MAbeDEllSTC52AYdJh6WwAN2uXZj37afo1lsw7L4dIW8vpt134CzKp9Ri4KBk4ajbxlGvTJnDTFAy4NAX4DEZ8ZiMuM16PIIVm9mEzahD0hbgsZpw6nUEzGa8ZhOyQYdVo8FSWIik01AiCxx2ObjL7+S+ch9HPDLlPidTS4v/c0Xs23/5E1e++JztnUtk1jbZuXSFf/nX/5Or177l2jd/4uur37CwuEJXd9/3bl/KH8hJ1dSRy6Bcb8DIrG2xmt64Dvi7qq5Mvi9KKZZXMlnBWlWt9ssrOQPH6vemuJVUmnRmXTV25D5OztI/O7fA3MISyZVVJmfn6B1UXlBzk8Nk1nI9Pj3D1Myc+r7c+3sGBkn09JLo6qG7p4/6kGKyUN4UU8eZM+eoqwspL27xBB0dnTQ0NlNTW8+Zc+f48MMPefXV19TQcS5LduFCpQoIvnChkqqqGioqLnLu3AXeeusdqqtr6e3tp7q6lvr6MC2tMXp6+hgdHae1NUZVVQ3hSCMXszeknKsx99/S0NhMKCuudXUhIpFGGhubVSDxmTNn+fTTz3jnnXf441tvcfLkSc6cOUtjYxOd2WxYY1MLXd29dHX30tM3wODwKMOjY8Q7u2jPrllDYWWt2dYep7u3X7139fUPqmSP3l7l146OKXDg3r4BTp0+y29++zueee5ZHnn0MYLBYiwWC06XE7fXg8fn5fU336Aj3kl9KMKLL73CI48+RllpOYcPH6GlJcr4+CQzcwtMzswyMTPL4kqK9NoGb7/zHqWlZdjtdkwmE6IoYLfbKS8/wLPPPMsTf/gDDzz0ILLdxp59exEkkcOHD2MymbDZHASLSzl+/CQDA0P09w8yOzvPYnKZkdFxWqNttHV2Mzo5w+ziMvPJZWbn5kmurLK4ojxsTU7N0Noa48KFCt58801Onz5DS0uU7u5e9XbY3dOnbATGJllcXmVj8xKXr3zFwuIKM7MLbG1fUTcfa+ubbGxus7G5reS6ti+xvrFBei1DZl3BRW1f2iGzsc7GdSvHS1eucOnzK1y+ckV9QM1sbLO6pty1h4ZHmZqaVSa2rU22L22r092VLz7/nogNDcQ46NRyyGemxGkmYDfisxkocUl4RQt+2Uy5R8bvFLFZjRwqLyHoc+G2Wbj7kJ/DJTbKimWOHinG6ZIRJQs+r42A30FZqZfysgDlZQFK/G7KAl4OHyjm8IGAImI2Ea9gxW+z4rObKXGKuAUDbouWMruZg04TR3xWytwmimUDh70S5W7FZu8WzAQcNoqz05JHslLiclDqsOMVLJT53fi8DtxOGa9LscuX+Nz4nQ6coohbknCLVpwWMx5R+bU+m4BHtuIVBdwWE8V2iRKbpKzWjFqE/P2UO2Xs2jwcRXtxFOzBevvNOPL24DNqKHNYKXEoE22JU6TUJVLilCh2iPhlixKmzt6Y/LKUFXATxQ6JEkmizGmnxGknYJM44HVxpNhLqUuZ3A64ZA65RYKymYAsYtfpkQs12IoKcevy8OoL8WjzKbFoudMtUWzWEbRo8ZmL8AtaPFYNTpMGt8mIy6jHYzHilQScggWrphCbXovbasZrteC3WHGbzTjNJmSDCXOhBktREV6zkTJJ5JjPweP3HOao18nhYj+zK8n/+ZPYpc+vsHVZsehm1jb48qurfPX1NS5d/pyl5VX6B4aug7vOM7+wxPzCkmqnn51TQps5AVpJrZFaXSed2SSztkVqdZ3V9IYqVDnR+r5BY5nF5IpK5/gOPbVManVddTrmBFL5PBn1Y6+k1kiuZFhKr7GytsFKep2FxSXVcDAxOa3ex6amZxnM3nems5SI3r4BNdibc9HF2jqIZqerltYYzc2t1NTUqRmxk6eUG1IOUdQabaM12kZNbT0fffwpH374kXIbi0RUEaupqaOqqobKyipqa+tpaGhSxK+mlhMnTnD8s+PU1dZRXV1LdXVt1hqukCqiMSVvFIo0UlVdLunvJwAAIABJREFUq7obW1qi1NWFqK8PqyHqlpaowm3MWvVra+sVUPHZ81zIktoVt6JC4u/s7FJwTO0K/Laru5f+4RGGxyeUBoDJKToT3TS3RIm2ddDZ00vfoDK19g4OfRdZGFKQS4ODw/T3D9KbBeLmHnT6B4Z47/0PKT9wiEKNhryCfDRaHVZBwuF08+FHn7C5pbyINzQ2U1paxoHyciRRIOD38cknn9LekWDszxoWUqsZorF2Pv3sBPfd/yD+QDGyzU75gYOUlR8kL78Qk9mCbHdgdzg5dPgIv7v3Pp597nnuuufX3HnXPRy78278/iDvv/8e3d3djE9MK/b07KYhGutgbHxS/f6cnlGoILNzCySXVr4LGI9PKlN9X58CAp5Pkt7cYWl1nfGpWQYHRkkml9XQ8fbOZRaTywwNj7KwkGRtY4f0xo6yclzfYDWTZiWlrPKXU0qof2k5xfrmFmtb26Q3NtnYuZSd2hTR277yOZc+/4L19U1m5xeU/Nn6Dpm1zez6fJjM+hpbO1uqeH119Wu+vnrteyI2OdzB/eU2jvqtlLmslHsFDvlkDrhF3BYtTlMhxQ4rPpuAS7JypLyEg2UBgj4nZcUeDh8IcPhggOKgB7fHjt0u4nXK+N02yoq9HCj1c6DER4nHQanHybEDxRw5UEzQo4iKS7TiFq0EXTbsVgNWnRanyUTQosOt3U2xrOV3R4L89pCPo0E7R4MujgS9BOwiQbdEMGui8Dklgm47xU47flki4LLj99jxe5yUlPopCbjxOSTcdhGfXSZos+OVBFwWE17Rglc24bObKHZJlDkkjnkk7vYI3BuUub/Yjle7j90//TH6227HvHs3t/30R+y74Sd48m7jIZ+F+30C93jMBEy7KbcWcsxh4YBs5EBO1FwyPpuAV1RE0iMJWRG3EJAEgjaJMpeDUqddMX54XJS5HZR73crXrdjPIY+dgGwmIJvxmAw4tEU4iwrxagqxF+7Dpc/Do8sjYNbhNhXh0efjMxTiM2uwG/Kwm4qw64sQC/IIiCYcxgIcxiJsei02vQ6nyYDbbMCu02DTaXGYTNhNZtyCiLGgAMP+PFxmM8eKPdx/OKg4HIv9TCevw05dz038/03Evv2Grcs7bF66xPrmtjr1pLIk+OmZOZZXVllb38xOUissLH6X/5qYnGVmdlEVpevrVHIUgnRmU/13ytowrb4tJnNuxOXsbWxVNWoo0OEllpbTzC+sKLTubH7sett9cnlV+dxpRbxSa5vMZfFXk1MzjGfXWf0DQ6o1fHhkTF1t5VxcPb396son0dVDb98Abe1xWqNtynQTbqC+LkxlZRWnT5/l/IVKWlpjJBI93xO7cKSRM2fO8cknn3H27FkqK6uor1NYiXV1IcLhBmpq6tQJKhpr58KFCl544QWee+45XnvtNSKRRjo7u6gPRajNTlk5O3rlxWouVtXQ1NRCJNyYJX7UUlVVS0NDE01ZEkiO/lFXF1LXlxcvVlNVVaPQ2rNIp7a2ONFoOx3xBI3NrfQPDjMxM8vo5BQDI6P05Wjv2VxWU3Or4g4cGWVgeITBkVF6B4YYm5hS3aDxeIJ4PEFv9mt6/dv8QpJPPj1BQVERJWWlPPr7x/jwo094970PmF9IcvnKl4xPTdMSa8MfCGAymfjtb39NOBymu7uHeFcvAyOjTGVB0Lmqn5HRcapr6njxpZe5774HeOIPT/HkU89QVn4Anc6Ay+PBHwxQUlbKvfffxx/ffot33nuXhx99hLt/ey+P/+FpfP4ADz/8MLW1tZw+fY6KymriiS5aojHqQ2EGBoaZnp5TYxmdiW4VkjwxOc3w8Ci9vf0MDg4zmd1SJFMZNi5/wdaVL0kup+ns7GZmdp71jS22ti+p2KjuHiXesJrZZCWzSWZzi+XsXSuXdWzv6GRgUEFyzS0ssrSaZm1rm81Ll1UB29jaUURt5zLrG1vMzM6zksqQyWyRWdtSTgJzc1kRU8wiX379FV989SVffPXl90RseqSD3xVbOOQyUeawcDRo54BLxGfVEpAMBGQTPslEwC7hECxKKDnoobzER1mxhyMHgxw8EKC8zI/VakQQzLjtIgGvA5/bht9jx+u24ZQt2KxGvA4Bj0PE67Lhc9mxCWZEkx6PTUC26HBKAg6TCev+XTg0uwjadASdVoqdFtyCDrfVQKnTjle0Ihm0eOwiJT4XTsmC1yHilqy4RQt+p4zLpuTXfH4XB8oClPrduB2KcSNgkwnaJQJ2CY8sEHCKlDmt3OmTOWzTcY+9iIf9Op4s0fFMmZFHfEYOWwsx3vxL9v70Z9z6w59guPkmHvToeeWolaeKdTzmN3Cfo4gjpj2U6XdTbNxHiajFa9URkAWcVuXO5JMEZW0pCwRlkaBozd7OZEqzRpCS3FRmlyn1ODns9xK0iThNGlxmLXZtIY7CPDz5e/Hm7cWry8Np2I9Ltx+PRYNP1BM0GyixmPCa9DgNWlxWE6b8fYiaQhxGLaJmP7I2H5fJgKzTImoKsOs0mPfvx2EyYjMYkfVGPKJE0a5dWAqL8IoCB312flvu4YjXxqGSAFO5m9ifw3//R0Ts+jqXr65+zfblS2xevsza+iYLC0k1e5O7d6Uz62xsbqtswsXkCnPzyWyAeY7kUorU6po6GS0tp1XByhk8lJViRv15Sl/UanY6S6nClVsPKp8nlyVbUfNi1wedF5dSLCyvMreUIrmcZmlJMYOspNaYmJzN9l19R76fyAJgcwaE3Gon59bKGUP6B4aoD0VoaY3R1h6nqbmVcKSRSEMTNTW1XLxYpUB8wxFaYzE6u7poam4hHGmkpTVGNNZOKNTAZ5+d4Omnn+be++7jD08+RaShke6eXqKxGBerqrlQUUFzcwvRaBuhUJizZxWX4PkLF2iPJxgcGqG6pk5hN9aHaWpuJRRuoKGxWbXWnzmj2P0vVFRSU1ur8A8rL1J5sZrqmjqamltVIkhVdS21dSFi7XE6OrsYHBmjZ2CQeKKb9niCzu5e4j099AwMMjg6Ru/gEF09fbS1x2lrj9PeHlcCx6EIzS1ROhPd9PYOKKvYoREVBNyZ6KapuZXWaBv9A0NMTs0wMDisZsgmp2Zoa49z7vwFRsZGmZmb/463mIU8x+KdzCYXaWhq5PSZ08zNzbOzc4l0ep2p2QUmZuazDzWLLCaVm+ng0AiffXacl196iaNHj/L444/z0EMP4fF4yMvLI68gH6PFRJGmiJtu/hXlBw9QVVNNS2sLnT19jEzM0N6RyK5rL/Lss89y11138+TTT/HAQw/y6uuv0d4Rp7unl1hbB/WhCBcqLiq4qsZmldHZ1d2bramZY3ximsnZBeaWVlhOrzE5M8uZM+cYHlFymAuLS6yk0qrhaG5+kVRmg2QqQ2p9g5V0Rr1jtbUpCLTa2hDNLVHFQdvbx8DIKNPzC2TWN9jc3GZ9c5uty1fY2N4hk9nIxk+WWEll2NhUti3JpWXSa2uk19bY3Nrmy6++zppFvk/smBqI8Tu/mcMOI0fcEkHZgF8wUO4QKLZZKHOK+GUzHsmCzWzGbbfhtIuUBj0cPhCkOOCgtMRNeZkfh1NGFM3IViMel8yBA8WUlwex2624XTIuu4DbYcVlF3HYBGyyFdFiQrIYkS1GnJIZh9WEpCvCa9FS7jQTkA24RQNOix5JV4Sk1+IwGXBYTZg0GmxWC16nTXUcuiUrfrtEsc+FwybgczsoKfPj8zlx2aw4HAJet7KyC9gEvDYLXruVw147pRYNpYY9lOh2ccCYz30uA4+4C3ncW8iTJUaeP+rmwYCMtPcObvuHv+GwZQ8vHjLz+lEzrxwy85hXxzHzftz7bkV/0y/Yf8NPsOTdQbFkJCCbcAoGPIIZvyTis4n4bSIBWcQvWPGJVgKyoISw7bKyQvS6KXHaOej3ctCrMCS9gpGgbMVt1FEiGCg25HHQoqVM0OAz5VNi1eI3FxIQ9JQKJoImPU5tITZdIU6LHtlQhLVwPw6jHo/VhMOoQygqQCgsRNIW4TQZMeXtx5xfiMNkRtYb8Es2BE0h1qJC3BYzh7w27g46udPv4lBxMZML/y8i9u9Vsvw/5cRy4nX1m2tc/eYaX371NZs7l9i8fIWNrR3GJ6YIhRtUjM/I6DgLi0usptdUZuL8QlJZbaysqiaN1GqGzNqmutrLTWTfCdkaS8sr6loktaqsSJSPsfy9W1nudqZMfUp+LCd632XJUqysZkim0swuLrGQXCaZ+3lLKWZnF1QMUi4Mm1sV5kDEuRzU6NgES8sp9UVlbHxSpTxEGppoaY3R1NxKY1MzjQ0NRCJh6upqqbxYSaSxgdZYKy3RqArMjbV1ZIUpwocffsjDjzxMSVkpz7/4Au3xDmLtbbz97jucu3Ce6toaqqqqaWhoIBxpoKa2lvaOOH39AwwNjxDv7FJfJJtbojQ1t9LcEqOpuYWa+loqqiqpj4QIN4SpC9Vz4vQJPj1+nHMXKmlujdHe0UlTcytNza0KA7K6lnh3D939ihOzd3CIwdExBkfHGBofZ3Ryit4sFDfaEScW66C7p4/q7Co0Emnk/LkL1NeHaWuPk+jqYTBrdc+5EnP5u3hnl2r0yL0vF6Kemp5le+cSqbTye92dFctwpJHauhAd3d0kU6ssr6bYubzD9s5OFi02z8JSitTaJiur62rMI1djUl1dwwsvvMADDzzA0Syot7CwkD179nD4yBFefOkVXnjxZZ59/gXq6sPZ29MW61uXWN+5wuLyKhOT04TDEV577TUeefhh7r3vPtxeD/c/+AA1dTU0tSjU+9xDQi7Arbj+Umpv3nx21T4yMUm8u4d4dzehSISXXn6J8xcqaGmN8fY77/HmH9+m8mI1M7PzSlYrs85qZo3VzDrzySVm5heUEPfsPKMTkyS6e2iLd9IcjdEW71QfSnIPE/2DwyynM2ztKA+mS8spxieUCMT6xhZr65uqSzKzts7m1g6XLn/B1o5iFLn+r4meKMdsRRxxGDloMxMQNJQ7BModIqWylUMeG6VOCY9kQTQYkK0WZMmC3+ekrNRHIOiguNhFwO/E5ZKxWIw4JCslxT7KyoN4/U5sditujx23W8ZpV4TEZhdw2GUsJiOC2YBDNCvUertEiU3Ab9HitWjwCTpcZh2CpghLUT4WTT66vL2YdIVYdDpkswWHJCCY9IhmPTbBiEM0IwtGrGYdLrtESVmAsrIALruA0ynh89rx2SV8sohX0hMUCjkqafidw8gDHiuHhCKCZg0+/T4Cut3cZdfwa1shj3rNPFXu5ImDHu7zGfh9mZn73IU85NbzkFPPfU49ZcZ9FN3wU276wd/x4//8V9zwg79Fc+uN+AUDxU5l+nNbTATsMn6biE+0UiLLeK1W3BYLpS4Hxdk7WJnbySG/l3Jv1npvF/HbrBTbRQ66ZcrtJsokLYdkI6WCljLRQLlVjzN/D3LeHVj23Iy473b8Fh0uUxEuixaPoFWaACQBl9mITa9FzAqUw2TAbTVjys/DXFiIy2LFbRXwSTKWwgLEoiICopUDHplyh4VDbgeHS0qZXEh+J2K5Esz/kbBzrr7l2rff8M23f+Lq1W/ZvnSFzOYm6bUNRscmqKsPE2vrUF/8c/kvxfk3xcTkDOnMRraAb0211SvW+O9uXTkxW0mtZdeHq1nWYYq5eWU1qNzUFtWJKXdfyE1PuTzad67EFRaT3zkbk8srzMwtMJVFTc0vJElljR+p1Yw6deVciLmQdi5Ldr2pY3xiit6+AToT3UqVRkuUULhBNUyEIw00NDRSVaXQOxqbmmmNxmiNxmhujRJr61DLFZuaWrKIqnrC4QhVVTV88OFHhMJhBWNVeZGamlrOnjtHRcUF6utDhMPKtNfe0UmiW5nuampDhMIN6mSjiKlS3NjaGiUUCisU/MYmhYJfW0dNbR01tfWqgeT4iVPU1oVIJHpobWsn2t5B38AQnV3ddHZ10z84xMDIKIks/byrp5d4Vw/DI2P09PYTjjRSWVlFXW09Fyou8tHHnxIKRdS6llz1ysDgsJopy339qqpraWmN0dunZMSaW6KMjU9m81IbrKymSK2micba+ejjT+mIJ+gfHGI2ucTc0gpTs3MsJJPMzuX4m9PMLi6TWtskndnMBuoV889qZp3JyWkee+xxZFkxdDz22OP87nf38sorr5Lo6mUltcba+rbqhk2tbpBa3WBxaYXlVJr02hbJpRTxzgRvvvlHHnrwQUpKSzl21zE+O3GchqYmEl3dSodYdy/JJaWIcml5VVnZZc0Tyk14g6XlFL39g4QaGnj9j2/yu/vu5dixO3nwoUcIhRuoqw/z9jvvUVNbz+DQCAvJJTLr68p9a2ObVHqN5cway+n1LPl+g/XtS6TWN5ldWGRsfJK+/kGisXbCkUaamlvp6OyiZ2CQ5HKKra0d9caYWdtQV465yMzyyiqZtQ01v7a2/mci1tvGb7wmfhOQ+XXAQYmkp0Q2ccApcsQtcyhbO+K3WRENekSzCVkS8fqcFBd7CAbdBPxOSkv9uJw2LGYjsmTF43bg9blwe+zINiuSbMHhkHDYRWyyFVkWsdskJKsFo7YQl2RVLOmimXLZjNdYhNeiwWvR4TZqcJr1CLoCBF0hglGLRa9BMOqx6nWIRiNGXRGiWY/XLuISzQgmHVaTHrso4A94OFBeTInfhdejZNk8khVZr0XafzP3yHk84tXzO1mPd/8dWG7/FcY7bsa8+xZchXspNezn15KGB6VCHhH386ijkHvtBnzafPbd8M/c9sP/iv4XP+Fui4aHfUZ+IxdSrr0DX94tFPz8n/jBX/wFP/vbv2PvjTfhNpsIyBJuwULAIeOXBAKigNdqVUwudpkyv5sSt4Ogw8bhgI9yn5MDXhdlLjseUVnvljtEfIYi/Np8HHtvx6XZT9Cqw5G/B+uuW9Dc+kv0t92EtH8fZZKEz2JG0hbiMenwmvV4BQtOkxG32YTLrEfSFeKXrXgEC4KmCEGjwSOI+CQZryhhyN+PqNXgsZg46LVxyCNzyOfmUEkpE/NJJeycm56uF7L/u8nsz6e0fytk2ff/y//Bt9/+i1Ihn1wilV5jZnaeULiB8xcqVWv19SKmTGLLJJdyLx4Z1X2Yo9DnhCxnk7/eeTg7l1RvaROTs4xPzDIyOqHasa+vRsmt/iYmp75Xr5Lj8+XyXrn8Um7ayrkUcy/COdBv7r6XI+HnQtqJrh51qghHGtVbVzjSqFZpNGQ7p3Jsw+bmVuKd3epdqSOeoLklSqShiXCkUXUD1tXV0RBppKGhmeamVurrw5w7d4HKyiplxVdVTSgSorGpWSHl1yk2+aamJi5UVHL+QiXNLVHq6sM0NrVQWxeiqrqWzs4uFcPU2hpTb17VVbUq17G6upZQKMIHH3xEdXUtPT199PT00RJto7u7l1isnYaGJnU1WJX9Nb29/fQPDDE4NEI01kE40kg43Ki0E3d2UV1TR0c8oZDl+/qJdsQZGB6lb2CQRFePasFvaGiitk5ZffX2DZDo6qGlNaZAaNe3WFldJbm8REtrjCefekZ53/wiC8llltMKKmlydk4hzmct+9Mz88wsLLGcXmclO+WvrW+TzmwwPTNPX/8gHfEE585XcPbcBXqy/y+Ki3aasXGF75lbO+e+X1VX69xiluGZpLdvQOFV3nc/FZVVjE8oD0SLi8vqw93G5g7pzJa6Nl/NbLCS2WAlvUFyaYXOrgSnzygtBoFAgJKSUp568mlOnz7H/EKStTWlWiV3g/7O+r7F1vZlNrYuk9ncyb5ts7FzhY2dK6xvX2Fj6xLLK6vqzay5JarGGGLxTiamZtjM1risrW8qk9aGUvuSE7LcCj+Hb0tnvi9iU4M9/MYncJdX4JhbpFjUEBR0lDkslNuM/LrUSZnTrASeBTNWkwnBYsHnd1Na6icYcFMc9FIc9OGwy0iCgNNhx+tx4fY4sTskLBYDgsWAXbLgctqRRQFZEpFEK26HjNWgxSGYcJlNCPv3YM/fg61wDw5jPpJmH25jEeb83Rjz9iLqtMhGE4JOj0VbhFWnwWY1YTVoMeuLEHRFeEQrTsmKXRSwiyIej5OyYj9lAQ8BjwO33Yph/y70d9zIMSGflw7buN+hQb7jRopu+AV7fvQTdv3jj9D87Cf49v+Ke6y7eOWIlY8f8PL2MTMvl2i427QH4y03cuMPf8iun/0Y8y2/xLP7Jn4j7OP1I3beuVPixRItj3j16P/bz/iHv/xP/M1f/CX/7e//EZfZjFsw47OJBGwSPsFKUJYJ2BSaSMDjoMTjJGCXKXHaOOBzUOJSogM+2YJXMlNms1Js0VNs0lJi1OEzFlFiM1EuGiiX9JTajHhNWkoECy6tHqlAg1NvoEQU8VuMuC1GnCYjLrMJh1GD26LFpi/EY1VEzKbXI+v0OExmbAYjeXfcjmjQUeZ2cqzEyxG/k3KPi0Ol5cwkl78Tsa+vXeXqN9dU8fpzQbv27Tf/XQ7Gb75VLPQrqxlGJ6dIZrNXHfEEn352gvaOTqamFUHJmTwWkkvq3UuZsq4XsfT3uIa5P9iKo3CN1Ora93iIOUbizNwi45NTTGR7wq7n7uVuBcMjY4yMTdCXNWcMDo8yMDRCb28/nYluFQI7Nj7J6PiEssLJTgQ5svn1IdyckI2Ojqsvul3dvdRnBTw3VdWHIjQ2NStrrtp6qrKB41isXb0VtUbbiGb/OWcCaWpqobm5hbq6empqFD5iONxAS0tUzZe1t8cJRxoIN0SoD0eoqQtRXVNHKNxAJBymrq5enQRz/y0XKpR7VyLRrVjisx/vwoVKzp+vUIwdWVBuXV2Impo6zp+v4OLFahWeG2vroLY+xNmz56iqqiaeFeCKiouEQhE6s1+3jo5OGptaOHnydPZFfIrBoRH6BoboHxqmb2iYzp5eOnt66e4foDcrfJ2JbhoamhTBv1hNNNbO+MQULa0xRkbHWd/YYjW9xuzcPCdPn0IQZQ4eOsJiclnBm61mWFheJZnKMJutEMn1YyWTK6yk10murrGcNQ+lM5vMzS/Rmeiht3/ge2SY1GqGVDqHTUurLM2JyWkWFpXpfmZ2nsXkEnNz80zPzCvfr2ml+mQwO12m0mvMzSuw6vWNbbV2KLO2oU6DqfQGK6vrTM0t0tnTT8XFKl5/8w2OHD2Cy+3C6/Xi9/p59JHHGBubYOfSFTa2FJFRhEWZmnYuXWL70iWlOyyzqQh2ep2VzDqZDUXIMps7arefsp5XhHhyakYxMQ0rlUNKpm6NdGaNS5evsLGZzZttX2Jjc4fU6vr3GtBn55PfdycOdXPUqeeI00K5TSljPOi2cmfAwV1+G3eX2Cl1GvHJJuxWMya9AaPegNvjIljsJxjwEAx4KC324/N4kEUZn8eDTRaRJRFRtGK3CThsAi6bhMNmw+1wIUsyLrsdt13CbRNwCWZMBXlIRXm49HlY83ch6fKwGwqw6/Iw7L0d3d49iDoDFo0eS5EWQVuEy2rCIwnIFiOSSYdk0OCymHGJIqLZQknQj9frwu9xcrDYT9DnQjAUYNx1M4eFQl48ZOdpvwHPnhvI+9k/UfDzn6H9+Y/xaW7i/d+X0nH8EUYrH2c29AxLsdcYr3uagbO/p+rlg9znvAPNz/8G7Y0/QdpzC7bdN+HZfSO/Ne/l5aCeNw4YeTqo4zd2LfK+Xfz4r/6Wv//L/43bfvozPELWcu+QCMiK9T5gt+GWFXdnmU9xJRY7bQRsIk6TnoCcEz0THpOWUpuFMofAYZfCPiyzmThmN/Nbn8Axj5m7gjbK7Rbcei02TSGlskC5zULQakAozMNjMhKURXyikYBsxGEsxGM1IRTlY9q/D1mrQ9LpMezPQ5+Xj0eWKPe6OVrm53DAyQGPi4PFpUwvXSdi1779Rr1lXS9e19/Frp/E/r31Y+7vr337Dde+ucbnX37JQlJ5ClW+oZP0DwxTVV1NQ2MjI+Oj9PT2qYSGoZFRVtc3mE9m8TVZasbkzCyTs3PXETymvtcXlrudKQHlZZJLKXW9NzE1w+TMLGOT04yMTzA8Nk5P/wC9g0P0DQ5nW3OnmZiZY3hsksmZecanZhmdmFYntFxJ5/UopJHRcaXrbGmF+UWlqqWxsZnKyirGxyeZm1tgMOswa2lrV6aK9jiJRA+diR6l6qOhgebWFppbm2lqaaG5OfrdvSfRTUc8TiQSoaGhUWUMRhqa1IksR7dvbm4lFmtXBaampo6WliiNjc1EIhHC4TDtHR00Nyt3tfZ4Jx2dXYQjjTS3RGnv6OT4iVO8/8FH1NTUEc2aJpqz966q6lqqa+poaY0Ri7WrVv5QKKJOZLFYOyMjY8QTCT757FNefOlF3n33XVXs6uvDdHX10NjYzPHjJ/nggw946aWXePTRR6murVPdeAODwwwMDtORzY0NjY4xMjlJd/8gg6OT9A4NU1Vdy7lz56nJhrvHxibo6OhkfHKarZ3LpDc26YgnCASKkSQ7oXADW1s7LKfSLK2mWU6lSS6n1Ik8d2vL3Tm/az9Qvr9ao22EI43MJ1dYyE4n0zNzLC4uMZ9cVrJcywreKVfymfsY8wuLzM4tsrCwTHIlzVJ6jfT6JnPzC/T29rO4lBXURaX7a+fSF6Qzm2r2cTmVJrWmiM3sfJKevn5OnDpFVU0tnYluIo1NvPnO29z9m1/j9wf45JPPSGfSbF/aZmtnR21eXk1vkF7b5PLnV7j8+Reks1gr5SErSktLK/HOhGoAmcg6Pa//OuS4prmHxNXMhrraXN/YyWbONtna3sl2iG2xmFymf2CI1mgb7fGOf2OxP+oy4DdrCNoslLvMBGU9hzwSxU4zbkmPz6YYJkSzEaNWh1FvwON14/d78fvclBb7KAl4sUtWLCYdstWCZBFwSDacsozDJiJLyg3M5bJjs9kRBRlBEJBFM25ZwG42UbR3N5bCPOz6AiwF+7AW5GPTa7DrNbgtZsxFRYhmHbL/GYViAAAgAElEQVTRiN1gQNYX4baakbRa7GYDHtmCw6LDZjFgF6zIooTLYcPjdeD3OjlQHMAtWzHvu5U7ZR2PuvW8fsjKE85C7hXzKdfu4pDudl65y0L89AOku15nvetltvteZqfvZda7n2W7/yU2E8+RbnmM6ar7OPuEjfusv+Rg/s8p2f1Tynf9lGN7f8mD5j0c1dyEa/c/48m/A09BAZqbb+UH/+E/8nd/+ddob93FQZdIQDYTtMn4JEERKFnEb5dUAfOIAg6zGbvBQFASKXPYKLNLlMgiQdmK12rCa9Jx0GbhkM3MIZuRO11mDsk6Dtn0lAhagoKecruVYkHPYYeVgw4Bm16Dz2IiKJrxmDXYdPvxilpcFi12gwa7QYPLYsJuMmIqKESXl49bFCh1OfGJCrLqqN9HqT/A6PwC/wr8L9e+/Ybr3/58pXj9+3JCl3v7Ovtj7n25H7/8+is2t7dYTqVIZ9ZZW9tifmGZkdEJpaajvp72zg5aY8qkUV8fpi4UYWFJeXptbonSEU8wkJ1uxqemVTL89UIymHWuTWeDxbk/aAOD31XdDw6NqPv93O2ksalFscKPKMaD/qzZIt7ZRWeiWyVKdHX3qu633MozR/CYmZ1nPrnM9OwiU1OzStlipJHh4VGmZ+YYGBwm0dXD0MgYk7NzdHb3KLmvzgQtrVFao1Eamhpp7+igrb2dtrYOBgaHaWxS3IiKU7CZeGcn8c5uIg1NRGPt393Gso7ClpYoTU0tSm4r3EhFxUVOnTrL6dNnOHtWKbSsrqri7NlzhEIR+gaHGMiuiCovVquGh/MXKq/7nIrpI2f8yOGoGhqalNxYXZiWlij19RHa2zvp6uqht6+fgaFBYu1thCMK2Dg3WSo5sTjhcAOvv/YGv/3Nb3jwwQd5/fXXaY3G6Ex00xpto7unT7nbJXqU34fOBB1dPbQlErR3dhPv7uHM2XN89tlnXKysorOzi/HxSdqy9Ir1zW2W0hk+O34Cg97ABx98xGpa4XIuLq+QWtsks77F7NyCuobMZfxy5pCRkTEWFpeydIsF5fdweJTl1QzJlVWms+7awcFhhkfHmJidZ3xyWrX5X28wUagvSpQjmVpldW2d0fEJ6urCdCa6WFxaYWpukfmscUiZbBQRSyZXWEguKy7ZxWWGR8aVtW99PcsradY3tllb32IlneGzEyd56OFHGR4ezfIRlbXhzqUrrG9uqRDgdCbD1o7iIuyIJ6iuqePMubOcPHmS2uy0XlVdS30oorRK9/bT2zegQq8XFpdY39hmJbVOanWDTEYRyNXVdaVFenOdze1ttrZ3VJPHyOg4vf0DdHZ1fk/ERgeilEsFBK1FlNotHPJY8ct6ArKJEo8C+nWIZhyiBdFsoqigCK1Gj8/nJeD34Pc5CXhdBL0ubJIFs0mDLFiQRRGrxYIgWBAEE7LVjGSx4HDKSLKEIEpIsoRdtuIQLBgLiyjYt4e822/BYdIhaAvQ7d2DpTArZEYTktGE1ajFpNFgLdIi6bVYijSYCvIxawsRTTosukIEow45K2KyaMXllgn4nPiddiS9BodmD/e6dLxwwMgH99h4tdjEi6UmXjhg5PwzJSw0PMN23xtc6n+FL4Zf4avRV7g88Dw7fc9wefAZLg8+ydWhp7ja+wSXWh9h4sQhoi85OHtvIe8d3stb/r08J9zGbwt/Sen+G5F33UrRL2+i4Oc3cOMP/o5/+F//Cz/5qx8gFhbgE634ZRmfJCk2e6dNCVzLAn6HjNNiwW+345UUE0gwd0OzmPEJVmXFaDXjN+vxW/QUiwZKRR2lVh0HBTNBUxGHXCbKHQYOOE0c88oErUbcRiMBwUpAMOMyavBZ9fgEJRfoMGpxmnR4RAsOkxFzYSH5t9+BpDMQECV8FhMHHTYOuZwc8AeZnF/8t+7Ef0/A/ly41Ldr1/j66lV1FXn12jWuXrvKl199xZUvrqgk7M2tLS5d/pxLlz9ncmqWyspKpSAx2kJ3bx8dHQkiDU3UhyKKMWJxSa1wj8cTDAyOqNy8zkS3CpCNNDRRU1tPS2tMFRqlKXhEvVcMDA7TEU+oL5K5I3VNrZKP6uiI09XdQ0trlFA4Qm1tHbW1Suaptk7h/eVahnOrwlxJ5/xCkqUslzE3Tfb09jOWvZHl7mZj45MMDg7TkUgQa2+jNRYl2hajrSNOrK2DtvY4jY3NNDe30BFX/l1rtI3mFmUy64gnaGxqUbNioXADHfEE8c4uQuEInYkErdEotXX1tEZj1IdCfHb8BOfPn+fMmTOcPn2a48ePc+LkSSoqq5Ses4lJevoGCEUaCYUb1MBzbV2I+lCEjniC9z/4iD++9Q6t0TZVWJW1YyWnTp+hpTVKY1MzkYZGorEY0bYYrbEoFRcrOXP2DJFIA63ZBueOeIJwuEGth3nn3Xd5+umn+eSTjwmFwophoLefru5e9fco0dVDvLNLCUB3K3m58xUVfPTxx5w6dYrGxib6+pWwfC5MnlrNMD49yzPPPss999zN0PCIkglcTDI+M8tKZpPB4VGamlrUoP31Ganp2XkGhka4UHGR6po6LlRUEY40MD0zS2Z9g1R6TY1KdCa6GR+fZGxCWVfPzS+qCKjchKcEphdUA0l7R5yKixc5c/Yck5OTrKymmZqfZ3p2nqlsjnByaobZ2XmSWRSb0tywRDTWzqnTZxkeGWVtXcll5XBr4UgjZ86eZ3h4lJm5OTY2t9TG5o3NbdbWN5iYnGJ8coK1jXWufP4Fi8llIg1NHD95iuMnTnChopKKyipOnDzNu+99QENjs1oWGu/sYnxiitX0Wpb6sUE6vUFmfTtrgskon2t7k/UNhQaiuIqV+93M3DzJ5aU/E7EYh21FHHEaOeIWOOw2E7QZcVn1+N0yPpdSTeJxyEiCFa1Gh05rwOVy4PEoAuZ32Ql4nXg8dmyyGZcs4LBJmMwGzBYDomjCLou47HZE2YogWxEkAUGwKh1kTidmjY7CfXsp2nMH1qICjPn70O7bjbkwD0GTh6WwEO2+fPRFBRiLtJgKNBjy89Hsz0ezfx+GonzMeg0mbSEmTREGTREO2YbbacftsRPwuSj1uinadRuWvb/isVKJN+4WeOOwmfeP2XjvLgv1rxSTbn2arwde4urI63w18gpfjb7Ml2Mv83n2xytjz3Np7FmuDD/Jl4NP8HnPE1xOPM5O+6OkGx9k/OydjH50iMSLbiru1/PuMT0POYuw3/or9v7wx9zxTz/mR//5f+cH/+Gv2XfjrfhEEY8gKAFtm0yx047PLuK0Kvk5t03hOLoFC7JRh18SKHEoyCqfJBB02ShxyARlKy6TlqBsolg0UGw1UGwxUiLpKbVpOeo1c8wjcEA04SgswKbR4tTr8VvN+K0mfFY9fkGP26xB0hUqwWerGZtBj0VTiH5/Hl5BxmexUiyLHPO4OOpyciQQZO56d+K/Z964PgT952vDa99+wzfffMO1a9e4evWq8uPXX/P1V1/zxRdfcPnz69lr21z95hu+/dO/kllbp6amhnPnztHc2kx3T69aXZIzSqig3SxLcTG5zNJSSq2nb422cfrMOU6cPM2p02epqa2nM9GtcvT6B4ZUAevp7aent18Vi2isXQkWhyJUVF7k5MmTVFZWcvbsWU6fPk1lZSUXLpzn5MmT1IciqoDlgqdj45OMjE0wnhOxpVUWFxXSQe4FcXhkjPmFJCOj47S1K6IUa4sTjbXREm2lqaWZjs64yg5MdPVkkVPVSrdYQ6OaI4snupXbVKRRtZXH4wmlw6pOEat333+PV994jQcefpDf3PtbXn/zDc5VnKcuVE84HCYSiRAKhaitreVCxUXiiW5GJqfo6O6hf3iE1uzNraGxWX2YqK2t4+OPP+H9Dz4kFFLWkY2NTdTV11MfCXHm/Fk+PfEZoUiYiqpK3vjjm7z7/ntU19bw6quv8sYbb3D+/AXC4Qba2uOEsgJYW6c4Ik+ePsUTT/2BU2dOU5eFAw8Nj9IabePM2fOcO19BvLOL/oEh9YGkpbWViooKzp5VJofq2lrVcp9ziQ4Nj3KxqoYPP1TAyfPZapCVVJrp+QX6hkZ474OPqK0NqfUl/QNK/9jQ8CiLyylmk0tcrKqhrPwgt962i0OHD9PVlSCVTquB+dm5BfoHhrJ5wH76B4fUh6jcQ05uNdo/MEBbRxvvffA+jz3xONG2GBNTkySXkqyklZtxT2+/+uDS0NhMe3ucgaFhRscn1cjGufMVRGPt2QC2ch/OgaujsXbVWdqZ6MlOdIrDd2v7kjJ9ra8xn1xgY2uDy1euqLDjRFcvdaEwp8+c4/yFSjW/2N7RqZpwurJ4q9RqRoFsL6dIrW2QWtu8rspolfR6hp1Ll7P3vO9uausbyirz+r/Gh+MccWg5YtNzzG3lgENP0G7GZxNw2wXFyecUcNqtWMwGNBoNGo0Gh0NS7mF+N16HDZ/Xgc/rwOO24bWJ+O0yktWEyaTFYtUj20VcLidW0YwgWRBEM4JgwSZaccoypiINRXv3UrTrdiwFeRj278VSVIDbasSuK6Do9tvQ7NqDsSAfa5EW4/5CLIWFmDUaNPn7sBj1WIx6DEWFFO7ZizY/D7fDjttlx+Ox43PZ8EoiN/zj32Pe/SseKZG4R9rL7z0a3r5bovmPh1lpfZLNzie51PUUXwy8wFcjr/D5yCt8NfUOV+c+5JuFj7g69w5fT7/KV+Mv8OXQM1zpf4YrQy/y5egrfD7yIpcGn+Ny19NsNDxI8uLdjBw/wtmHTDxgvRn9z/+ZXf/0I376V3/L3//Hv+HWH/0cp06PX7DgFQW8ghLULve58UgCkkmPz6GYPZxWEw6LkTKPC4fZgM2gwy2Y8dosBG0CQcmC16rnoFukXDZRJuopkTSUOw2U2gyU200ckM0clMwUW0w49XpsmiK8ZhMlsqBMYxYdHpMWsSgPu0GLrNMgaouwGw2YCwqxG004zWbKXQ6OeJwc87o54PUyPb+oUOz/e+31qjPxX7Ph5j9lxe7bb7h67SpfXf2aL7/+Um10XVlNsbKqAEc3t3ZobWnlxPETVFRW0N4RZ2Z2nrHxSULhBk6dOsO7731ATW3998LE09OzitU563q6vpSyqVmpvM+tFXOB5umZOUbHJuju6SMaa6cz0a3cqFpj1IcinDtfoYR1Gxq5cKGCTz87zocffszZs+c4f/7C9yah3DTX2zfA5PQsc8klFpaUvNnk1HfGjoGhEWbm5lnMZsIam1o4c/Y8oVCEltYoza0ttERbiSc6szbyHqLRdhobm2mNRmmNKnzBaKydoWwzdH//IPF4nPPnz/Pyy69w33334/f7MRgM3Hrrbfz8Fzdw8y23csstt/Krm29hz959GE1mvF4f9957Ly+99BIvvPACp06doqu7V53EBoZGGB4do609rq6RGptaqK6u4cxppX7lk08+yVr5w9TW1lJRUcn5CxVU19Tyxz++TU1tHSdOnOSVV17l1JkznDl7ht///vf84Q9/4OxZpWwyR+Bvbm6lq6tHefo/cZzX33idjz/+mOeef4FQuEG1zp86fZaLVTW0tcVJ9PSqdJNYWxuNjY1UVFZw4uRJQo1N9A8P09s3oApLpKGJTz49TnePcmtdzU4DyyurzM4vEGls5vU331JXYxtZkkxqNaO8QKfXSG9uMZ8Vsjvvugej0cQLL7zAxOQEk1PTjI5NsrC4wtS0UtXyyaef8tobb1BTGyLR1aOu3nIEl66eHj765BN+d9/9nL9QwXJqlbX1DVKZDNPzC8SyX/+333mPJ/7wFC+//CrV1bVEGpvpTCh1Pm+88SbPP/8C/QODyq1qeTXbTq7gqBoamzl95hyxtg6GhsdYSa2RWdtibV1hI65tbLC1s8VWDvB76ZLqLJxfSKrf29dn0nJiPD4xpRI/cn1vE9MzTC8skkytklxeJZVaI5XOsLK6kl0nXlI5pJevfMHlz7/4N8SO0cE4d/ssHLErk9iBrInDKwsK8V0w4HZY8bllBKuRoqJ8CgsLcLtseD0Oin1ugl4nbqeM0yUhSyZ8koDdqMcri1h0Bei1+xElMzaHjCxbsNus2O1WbDYBt8OBz+VGMpvQ7tmDWFSIJX8/xv17sRYVIGkLEPJ3o7v9Vsz78zDt34du915krR5JW4So12LRa5EFM1aTEUNhEdYiHcaiIjwOO06bhMdtI+iyYyks5Id//VeYdv2Ko6IO977bsN32Ez7+vY+llhdY73yG9cRTbPc8z5WBF/l89DUuj77FlcmP+Wr+NN+uXODblbN8u/gpf5p5h28mXuPr0Zf5cvglvhx+kS+GnuPy0LNc6X+Ona6n2Eo8TrrlIcZOHObUg1YC+37B/h/9I7/6u3/iH//Tf+GG//oPBC1mSiQrbsGCVxIJOmwE7JICIXbYKHbY8ckiNpMel2Cm3OfGJZgRNEXYjTpcVgN+wYzfaqDEZuag00qpqOeQrOVOl467PFYOu5SaG7dZx0GvnaN+NyWiiFxUgF8w47Wa8Jj0eM1a3EaFxyhpFByVXa9H1usw7N+P02zGZTFz0OfikM9JsU3A73QwvZj8rorl/4uI5Ywe/14+LPf23Q3tWz7/8gslcLqUZHpm9rsXmlCYjz78iKrqKjoTXYyOTdA3OMSJ02d4/4OPePud96gLR5ianc+uzBq4WKWUKk5MTqtMOaWfbCIb0o0SjbUzODSiVnNMTc8yPTtPZ6I726LcpNrJBwaG6e0fYHh8kpHxSTq7euns6snehBTLe279mDNU5G428wtJVcQUu/QQrbF2hbo+OspstgW4rT3O+QuVCsrpYjVNTS3EO7vo6x+gu6eXtvZ2Yu3tNLW00BKNZp/cR6itC/POu+/z2BNP8tzzCi4qGAxy8803c+ONN7J792727dvHLbfcwi9+8QtuueU29uzZR35+Ibt27eGOO3azZ88+brzxJn70ox+xZ88eLBYLjz76KF3dvUzNzjMyPsFAtvMsZ/mvqa2nqbmVt956h+eff57nskWZ4XCYuro6Tp06yQcffMgrr7zGiy++zNtvvUuoXsmL1dbWc/FiFa+//jr33HMPjzzyCKdPn6Y11k53Tx+JRDdtbR309Q3Q2dlFc3MzoVCITz/9lA8+/IhYW4dKsW9ubqWlNaaUYM7M0T80Qqy9g5ZoK+GGMBWVlQpCaW2dvuERRsbG1cm9vj5MNNrGwuIyq2ubrG1ss76xRXJ5hanpKU6eOMmRo8fo7RtQ8025XFNyaUWpQdnYIrWm3HMGh0b4vzh7z/Am77TN+/vuHruzzzMzyWTak0lmEgKh2MYFd1u9d7ljmxYgCSmT3gsEUgiQhJAKJPROaKa59y7JtpptdUsugDGQzH76vR9uSUPyzO777vvhPpAwHAdGss77uv7n+Ts//XQnGzdu4syZM7S1tcdBxHbsDie9ff18883XfPzxdo6fOMXZcxeS75P+ARs+fxCX20tXd69Qm+IYxu8PEwhF8UeiDNqHaG1ro6mlmaPHj/P3557DbDLz7rvvcqW+mUH7EHV1lygrK+Ptt99maEiIgji9YzicbqH1we7g4MFD7P1uH1euNjA07EpCsoWJLBKvQglx7do00ckYE7FYMtcVjkRxDI0kwQMe71hS4BxDTqEzr7uPtvbOZEawrbML2/AIrtExAsFIHP8WZMw3xuj4OKHQBD5/kFB4gmvXZ5m9Ocf1mzd+JmL9XY2sNsmo1SmoMalZYVVTVaKjssRIudmAXiVDoxBTYtJiMqiRSMRIxBIsZgPlpWbKLUaqKkqorLBSXVOOtcSAWi5BJxVjUUixyEWU6uQCdkqvQa9RUGrRYNBKMRnUWI1GLAYTOqVScCdKxWhEhSiLhUsnKcYoKcBYXERRWgbS7GwUeUUYJHI0kiLkxflIi/LQq5VoFAo0EjkmhRqzVovVoKPMaKTMYqDSbKQwPYv777kXSfoSVqmlaNJT0Gc8RP3eFxm/tJHQ1TeZaHmTma7NXO/bzI3Bj7lh38X14e+Z8x7jjv8Et/3Hue07xpx7N3PDn3DTvpU520fMDW7lRt8WbvZt5kb3Jq51vUWs7SX8l57Bd/rv2PY+wdY1hRhT55H30KMs+P2feeje36POy6dUpaTMoKPMqKVUp6FMq6ZUo6LKoMcsV6AuKsaokFNu1GHVqijRqbGo5JTpNFSZ9JRrVFTpVCw3aag2KKjWSFmll7HWrOTxEi2rzErK1SKMsgLK9XJqrXpqDBosChFlWjmlWjklKqEMs0wlxyQWY1UoKNdpKFWrMEilGKRSSjUaKvQaaksNVBnV1FgMLC8tZXjU96+JHf9/Qs93/72ECeTGzVnG/T5GnC7s9mEcQ0L+6vy5c+zevZsfzvxAR2cX/TYHtuFhbPF8lWN4hCGnG9fYOI4RJ+0dXTQ3t9LR2UNP74BQUhg3cXT39HHg4GG++XYPu/d8x4W6S3R293AmzhBMrGfuXpVdqLtEa6vgEmxu76K1s0dwIzpGBIhqv422zh5a4/DdxJlJc0sb/f2DuNxeBoeG6ekfpKu7j9a2LuouXaHu8lVaOjoFo0hff9ISf/r0GS5dvExDQ1Pyjra1rYNLV65w5txZ6i5d5NIVwZyxecsHFBQWk5qWzoIFC1i4cCGPPvooaWlppKamkpqaSnp6OkuXLiUtLY2HHnqY9PRMxGIp+fmFpKdnkJ6eSXZ2LkuXppORkUFqaioZGRnk5+ezes1jfPXNt9iHhmlr70yed507X8f5OD9x587PeeWVV3jjjTfYv38/p06d4v33P+Ddd99l+/YdvP76m6xatYYtWz7g4MHDHDhwiN2797Jjxyfs3LmTl156iddee40jR47Q1t5Jb/8gDY3NHDt2gvPnL9DS0kp9fT1XrlzhypUrdHYJVTYutxdnfMXn8Y7RPzDIiNuLw+mhb8BGV083P5w9w/f7DuAPhonNXKO7fwD70DBjYz4GBmx0d/fS09OH2ztOKDoltBwHQoQjEwwPD/Pyyy9RXlGZLDF1ub3JD26n043L62M8GMEfmiAQiggrN/cop0+fYceOHRw6dCg+bQ0xaBumpaWV48eFGp3Eyvnylas0Ngmr0LFxP/5QGM/oOI4hoU7IH4gQikzi9QWxDQ0xYBtg0G4TLtsgR44e5aOPttLY3IpjeIQrV66y/vH1vPPOO9hsdkG4hoYZsDk4cfI0H3zwIa+9/jrf7tlLe0c3TpcwnQVDMXz+MCNOT5JRGo1GiExECISEfq+pacEaL3TvBXF7xujtG6R/wI7T5WVgwEFDY0v8zPYy3+/bL6x6W9pobG2lZ2AQz6gvDh8IMeYT3IyhcJRQeILJyWmu37jJjdmb/2kSs3W3sMokZ5VZw2OVFsoNckoMcipK9Fj1OoxqtWCUUCuwGPVoVFpkUgWlJWZql5dTVWqhstxKZYWV8goLZRVmJJJClOIiSpVyVhq01Bo0lOlU6JUyLBolVSV6SoxKDBo5OpUKjUKJSiJY5lWF+cjzcwQBk0vQiorQFOWhLRJRmL6M4qxlyPOKURWJMCiEbJheIcWi06KVK1AUiSnR6Kk0mykxCLDfylIzpVoNqX99hL/89vcsm/8w5vxlKFPn8d7jRobObcR7/k0CF18n1vQaM21vMdP5NtcHPuK2azdznsPc8Z3mdlLEjnJnbA9zw9u5PbKNW8MfMzv4MXP2j7hpe5fZ3reZaX+N6ZYXCV96kuCZx/AdX82VD608q8pE9ugC0v7yIPf/+h4W/uVvWFRCZqxUp8aqVmJWyDDJJFhkEqTLliFelo1GJKJML1D2K4xa9NJiSrVqllsslGm1lGnUmBUSStUSlmuk1BqU1Jq1rC7VUWOUUqktolxZRIVCRIVKQrlaglkhwqqRUm5QUq6VU6GWU6qQYpZKhEoWgw6zXI5RKqVUraZCrxV60UxayrVyaswGqsvLGfLeZbH/vxWxXwrYL5FTt+7c5vrsDUbHx7DZhfMKp8tDU3Mrn372OU89/Sw7PvmM3r4BXN5R3GPjjAdDBENRwpFJQuFY8m4wFJ4gFJ5IurbcHh/eUZ+QLfOO4hgSKPLNza20tnfS0NrG+bpLHD12gr17v2ff/oPJCpD2ePbr0l3ZqC3vf8jZcxeSzrhz8ZDuqdNnBOJ6fEJobmmjt28gCfi9dPkqBw8doe7i5Z9xEJtb2vjhzDkaGpuTZxVNza1cudpAU3Mr3T19gojFkVNHj53g6WeeRa1Wk5aWxuLFi1m6dCkZGRlJwcrJySEvL49HHnmEBQsWkJKSQkZGBkuWLCE9PZ309HQWL15Menp6/GuZZGZmkJubw7Jly8jIyCA7O5vs7Gy0Wi1vvP4GP/xwlouXBBpIY1MLP5w5x65dX/LRRx/z2muv8+yzz7Fnz3fs2vUlzz77HO+9t4WNGzexceMm3n77HTZv3sLnn+9iy5YPeO+9zXz66Wfs3r2bd999lzfffJMzZ87Q29tLe0c7R48e5ZtvvuHw4cNcuXKF48ePc/nyZbq7u+ns6o67PQVuoXvUz/CIG5vNQb/NjsPlZnBomN5BG139AzS2tuEeG2c03lqcOAtzDLkY94dxescZ9QcJTEzgi5/hRGNTeEfHk/mynt7+ZGdcOBLF6fIw4nTHBUCAPifg0pGJKYZHPJw5e55Tp88IN0Xn6zh+/CT79h9k68fbOXDoIB1d3XT39NPXb6Ond4COeKBfINAI791Ey8LQsJu+fjsjLjdDIyMMjQjUl7FxP/YRJzt27uLs+Qs0tTRz+OhRXnv9dV5/4w3aOtrpHxygqbGJH06f4dtv97B9x6ccPnKMhsZmBgaH4uSaAP5AmFD8zCoQjBKbnCE8ESESnSAUCeMPBojGEtNYjN6+QS5crOPU6dMcPnqE06dPc+zYMfbs2cPnn3/OgQMHOHX6NOcuXKCtXfg5amltp7t/EIfTzZDLi2PERSAQITIhtLffmJ3lxuwNrs/eYPraz9mJ9r4WagxyVpjkPL7cTFHMxu4AACAASURBVJVFg1WjoMSgodyox6hQYdGqKTVr0agVKGRq1GoNpWVx8So1URUnYVSUW7CaDchlYvRKORV6HaUqJVaFnHKDDq1MgkmlEM53tErMei0mnRa9SkmJTodFpRBKHwvyURQUoiwoQFuUj1khRl5QjDS3CFF2HuLsXHQSMSaFDFVRAXqZDK1EikoiQV5cjExURIlRT7nVRKXZQJVZjzY/n3n3/JG//f7PpD38Nwz5WaxUZVP35VP4Lr+N9/zrjF14nejV15lpeJXZjneY7d/Obe8+5rxHuD1+gju+49wJHuN24AC33F9z2/kZP3o/4UfPduYcW/nRsY1bts1c732T6Y6XmW59mYkrzxA+/xhjx5Yz8OVyvt4gp2zZI2Q++CB/veePzP/zAxgkEsr1Wsq0aqwqBRV6oQrGrJChLMxHIxGhERdjVsgwK2QYZBIsKgVmhQKdSEaJWqDiW9QyStRSKrRSak0KVpWoWWFWUm2QU6kqZrlaQq1OxroSHbVGNSVaBVadmlKdklKliEqliCqVhFK5hDKlnCqDDqNMgkZUiEUjp9KsZ7nFQLlJTblOSa3ZxIrKSoZGx/5psf9XIvZ/ErKEiN09ef1SxGbnbjLmG2NoeISREWGt99LLr1K1vAaFUs3Lr7xGd0+fYJAIBAlEhLVEomYlHIkRCglCFg5HCYYEK2+iKsXjHcftEdp4ff6gUIY5Os6w2xOn1I9ij4eZ7Y7h+IeUJ3lelnATXr5SnzQPtLZ1JMPICZNG/4CNq/WNSURTR2c3dscw9Q1NPP/CS3zy6WdCpX3cVHLx4mWOxN1tp+PB4NOnz3A6HgjuH7AlYa5nz13g8See4tGFi1i0aBFpaWnk5uaSkpKSfL5kyRKysrLIzMwkLy+P/Px8CgsLkUgkiMViMjIyWLx4MfPnP8L8+fNJTU0lJSWFrKwsFi1aTGpqKmlpaWRlZbF48WKsViubN29h48b3OHnyNP0DNlpahZbhQ4eO8Oabb7FhwwaeeuopvvjiCz744APeffcd3nnnHdavX8+OHTv46quv2LRpE1u2bGHbtm3s3PkZ73/wAR9+9BHvf/ABb7zxJg0NjdgdDhoaGzl06BC7d+9m+/btXLx4MdlMffHiRY6fOInbM0ooHGM8EBEmr347DscwQ06XMJV7x7APO3GMuOgbtNPTP4A9nuuyO4Zpae3AM+pnzBfCPR7AM+5nLBDE6fbicnsJhSewD40Iq7C2juTa2R8IEQiG78qIjeH2+JIiFghOEArHCIZiybPWs+cusGHD0zz55FO8t/l9ampX8vSzz/Dxto85eOgwn+/6SmAWHj1Oe0cXPl8obkmPJE0QPb2D9PTakoFol0sQ1HFfkI7OHj75/IvkFmHf/gN88tlOLl+pTzYj9PT00d7eSV/fAEPx6EfibC+xIhWiLQLySbgJjBCbmuLajWtEJ2NEYvGyyqkZIhOTtLR2cPT4Mb7bv49vvv2WAwcO8P3337N371727dvH4cOHOXnqJA1NTXR0dtPb2y/0u/X10293COH0tnYcjmECwTCTUz9vio5NTf78TKyvWXCw6SSsLdXxWJWVEo2cUqOaCpMevUyFTqmgxKRBp1EhlSiRyxVYrGbKS82UWQyUl5owmbWYTFpMRi1qpRytQopJJUcnEaGTiDCoFOhUcqwGLVajFoNGiVGvxqhXC25GtRKduBhFUT7y4kKKsnOQ5OWhFRWiKc5DmpNNceYyijKzKEjPQJaXh14qQVVUgFokQiOSoCwWoRSLEefnYNQITdSleg0GuZiMh/7Gwj/dz7w/388D9/wW2dKFvLvOQM/RlwldfYPxulfwX3qVyfqXmb7yHLPtbzE38DF33Lu5M3aQO+NHuD16lB99R7k1updbI19yx7lTELGx7dxybeXO8FbuON7npu0drnW/ykz7y0w2/J3w+ccYPVaDbXcNZzaV85yxgMJHHmbhnx7gr/f8AVFGJstNBkrUSsp1GmosJiriolZhEMRdIyqiVC2nTKMQCkHVKvRiCdJlOejEYkq0KqxaBVaVhAqtlCqdmFUWBY9XGFhjUVOrl7PCIGelQcoas5Jag5IynQqrVkWFQUOlVka1Rkq1WkqZXEKFRkmZRoVFpcAol2LVKag06wVwsVnLcpOOFRYTK6uWMzQ6KojYL6kc/18JHb+04Ccez90WbPfT16YZHR9l0Ganra2Tt97eyGNr17N23ePUrljFhx99THdPX5KCEIxPW8KHhoDMSfwwBkMRIazqCzA67sPlGcPt9eHyjON0C0HnJAcxTq1PrIvcntG4VdmTREsl/rzQ3eRKZnzuJuyPON3JfFjiwzJB7kgI4J6937N7z3dJHNXQsFOYan44y/HjJzlxQrDrJ0LEiQP0/gEb27Z9QmGRiIULl7BwkTB9LVq0KDldFRUVIZPJEIlEyGQycnJyEIvFyGQyysrK2LDhSTZv3sybb77Fyy+/wvPPPU9V1XLkcgXz5j3CwoULSUlJYcGCBcmJLj09nfnz5/PCCy9w6NBhvv7mWy5euhw3eDRy8OAh3nzzLR5//HGefvppdu3axcaNG3nzzTd48cUXef7553n//feTgrRlixBq3r17N598+hn79h/k+/0H2bb9E86drxNama82cODgIXbu3MnXX3/NxYsXOXbsGJ99+iknTpzgwoU6BmwOYpMzRCZnCEYm8XjHk83aCWxRwgCUMBgk0GB2xzBt7V0Mj3gYHQ/ii9flDLsEu3wiX/jDGaGyJlFIKazQArjc3uTr7x3zMeL24vSMMu4X6Br+YIQxXxC3d4xAKMz+A4eQSGRIpXJqalciEsvQ6w2Ul5Wxft061q1dx9tvvcP33++ns6uHcX+IYCRKMBwVAsKhCC7PGD19gwy7PAyNuJNT4bgvwPkLFzlw4CA9vQM0NrXS2NSKY8jJRHSSyMQkgWAEX3xNmqCHjPsC+IOCCzA2OSVktuKPE88DwRDhiUjymohFiU5OxqdUH1frmzh1+gxHjh3n2PFjHD9+nEOHDnHo0CEOHDjA3j17+O6777haX5+EXdvsQwy53HT29nG1qZmmeO5OwGZNEo5OEIlF44WaP5/EerobqTEqWF+mZX2ZniqDgnKtHLNGhlYmQV4oQimWUGrRU1ZiQSqRo1CoKC8rpaqshHKLgdISAxaLDo1egd6gwmBQo4gzDs0aBUaNAqvFgEIpwWzSYDKo0allGHQKLBYdFoMKq1aJVlyMJD8bpawYiaiI/JxlqMRFqApzUORkIMlKJ3vRQmR5uSgKi9CKxUhzc9CIRSiKiijKWoZGLEEnlaAWFaERF2OQS8lNW8LDv/8dS/7yV/78m3v42+/uQ5+Tyrdv1+I6+zqhyy8zfuEFxs8/z8TFZ7he/yw32l7l1sCH3HR8zs2R3dxyf89Po0e44z3ILfe3/Oj+kjuuT/lp/DPu+D5hzv0RN4ff57ZjMzcH3+Za96tc63iRyYZnCJ1bw+jxGob3r+b0uyVsqlFSkptF+oMP8dC9fyBz3gJKNSpKNao4zV6X/HVVeSnleg16SbHQA6ZVU65WY5TKMMvllKpVlGiUVBjUlBuUlGjEVGql1BjkrC/T8ESFnpVGObU6CY9ZlDxepuHxMg01BgUlGjlWjYpSjYIKlZTlaimVSgnLNQqW6zVUxZFYRqkYrbQQs1oeD2PrWF1uZaXVTG15BXaP5+cidrdAJUTs7mqV/2Sxv4vQkSB93Lpzm5u3bnFj9iahcISh4RG6e3s5dvw4JWVlrFi1itVr1vLSy6+y6b0tXLx0JX7oHIk7xMLCD6lfgP4KoiZ8AIwHQ4wHQ3j9AaGCfTzAaDCMZzyQFKoEucPtGU0aSRLCZbMLnMREaDkhbAlLfyLA/MuvJegfCbxUIsScWA12dvUI1uo4a7Fv0EZbZxcd3T20dnTS2NJKc1s7l67Wx6s26nnqmWeYN38+Dz/yCClpS5k3fz4ZGRnJiSmx+lMoFOj1epRKJSKRCLFYjMFg4LHHHuOZZ57myy+/or6+SbCjx8PcZ+KtxSaTmdTUVBYvXsTixYvJzc1NmkHmz59PTW0Nb7/zNhs3beTipYt0dHZw+Mhhtm3bxisvv8xLL73E3r17+eKLL9i4cSNbt25l165dfPbZZ2zfvp3t27ezJ/7BdurkSQ4fPsLBQ0eSJpHEJCoUel7l8JGjnDlzlrq6ixw9eowjR47yw5mzNDY109s3gM8fIjp9nejU9eR7ICE2bs9osvkg4f5LGHwGBu1xU88gI65RnN5xBu1DSaxTe0cXDY3N1Dc0JW9OhoadSWZn4hoYsDHkdGEbHsE2PMKw28N4KMSIx8uQy40nHtx9591NpKdnotbo+PtzL/Dc8y/y6quvo9NqsZjMrF2zhmefeoZt23ZQ39DIqD+ALxwmGI0SmZwiFIvhC4VxOF302Ydwj/qSea9Bm4P9Bw5w6uRJBm1DeEcDxCavEY3NJPNYo2MB/KEo4dg0wQkBru0PhAlPTMSnqxgTsSgTsSiR6ASxqUmik9Fk5CUYDhEIBQmGg0SiQqbL5R5NthJ8+dU3fLZzJ9999x1bt25ly5YtyUnsm2++4ez588k826DNQUd3D2frLnLyzFmBhtPZnTTORKenCE/GiE5NMjUz9TMR6+ptplwjYZVZyUqTklKVmAqtAqteiUYhRVokRqtUYTHpKLGaUCk1KJUqLGYjFSUWyswGKssslJWaUesUWEuM6PQqpOJClLJiDGo5ZSVGyiusyJUSTGYtRoMaq1GDTivFbFZj0ikoNagwKKTIRAXIJIVIpCIK8nJQiIvQiPPRFWYhTl9CfuoSirMy0UmlaMUSlIWFqIoLURUXIcrORlVUjEWpRFVUiDwvF1VRMY8+eD8P3PMbHv7DH7n/3nuZ94ffUZKfyumP1+I9+xLjZ57Bd/5Fxs89T+TCk8xcfYKZtue5PfghNwd3MWffze2R3fzk3cctz15uj37LHc8u7rg/4R++nfzo/5Q77g+5PfQec/ZNzNneYbb3dW50vsRMw9NEzj/G2IkV2Pau4NibBjZVy1ghLSTlT/fz4L/fR8qDD2FRyqkyCgiqSoOO5SaD0OAsl2FRK9GJRZSq1RglUuR5+agKxVhUGqpMOlZXWlldaaHCoKBML3Av15RoWWNRsMaqYqVBxgq9lNUmGetKFKw0Sliul1GqlmFVKTDLxVhlxVRp5FRrFVRpZFTrNVTpNVRqNVhkErTiAkp1KiGfZtBQazWyusRKbVk5Du/oz8/E/pWI/TIvlpi07kZU/XKdOHfnNpHYJENOFwODDtweL1/v/gaT2URNbQ1VVdW8+tobbNv+CRfqLiWzJwm8jcc7Fq9J8ScLMEPhGL5AkEAogi8QwjvmxzsWxBcn2ScmL493LEmoTwhaQtycLk8S9Jv4UEwIXALam/iay+1NYqYSebOu7t6fcQ8vXb6aBAMngMYuzyi24RHB3NE/wIBjiK6+ftq7e+i32blQdwGr1cqCRx8lNS2V9Ix0UtOEdd/ChQuTU5jBYEiuEGUyGcXFxWRlZZGTk4NOp2PFihW88MIL7N6zR+D6xe3RCYdZOBLF7hjmyy+/oqSkjPR0YeWYWE+mpqWxcPESNBoda9Y8hlKp4qWXXuHchTqOHT/Bvn0H2L//ICdOnGL/gYPs23eAy1fquXTpMufOn+PkqZMcPHSQq/VXk88bGwXQcXOLQGJvbGpJ1rQkXJ5nzl2g7uKV+Lnj1SQ9RcjgDRGIxAhEYvFeuX9Oz4kpOfHBmRCz4REXnV091Dc0U9/QQv/gEEMuL53dwo3G1frGZGWLAKGNJCe6BLw5MVEMDNqxOYYZGnFjc4zgdI8KQfYhJzbHCHWXrvDqa2+wYuVq8vIKyM7O5Y0336a7p48Rp5sDBw+x4cknqa5azjtvvc2pU6fp6R2gu2dAMJpEYslr3C8UrtqHRnDEBXVo2CkYbC7UMWizx8/ypolMCOgofyCM0ymswwORaPwSzovHxgMEQ2HCkYmkgMWmJpmIRQlPROKOxGjyuT8YwD5kxzM6GrfDh+LYr146u3v58MOtrFu3ng0bNvDEE0+wfft29u/fz8cff8ypH35INjN09/TR0NLKpfoGztZdpPMu6MCYz8/E1BTRmWtMXbvOzMz1/yRilToZK80qqg1yKgxKKnUqrDolSqkEaZEUpUyB0aAR4L0GE2qNBp1WLeTDLEbKS8xC0Nmkx2DUUVCQQ1FhLgpZMWpFMUaDEmupAY1eicWio9Siw6xXYtLL0WokGDUyTGopClEBCkkhUnEBcokISXERCnERKnEeJlkB0mVLKUxPIz99KcqiIpQFRSgLCpHlZiPLy0WSk4uysAitWIRGVIhOImLZwkU88Lt7+fO//5r7f3MPD973OwqXzONxXQ7nPqrFfXwDY8cfZ/z0C/jOvkDs4rNMX17PtZanudP/AXcGvuQn+25u23dxe3gXt1xfcdv7JXc8n/HT6Cf8L/8u/jG+k3+4tvKTYxO3hjYyN/gOt/reYrbjRa7VP8XEubWMH19F/zfVnHzLzIcrVVQVZrLkj3/iz//933n4vj8iy81OshETq0WDVOBAmhRKTAoFpVoNkpxcclJSEWfnoy4WY1JKqbbqqbFqqTIpsapFVGil1BgVVGskLNeIqdFJWWmQU6sT8ZhFxroSFdVGOaVq4YytRCGlSqukxqhhhUlDtU5BtV5DjVFHlU5LqUJofC7Xq6nQq1lu0VFj1rHGamVVZRUOr/dfT2L/StQSv5cQsF9iphKP527f4satmwQnonT19lHf0ERPXx8fb9+G1WqltnYFVVXVbN26jT17v+dC3aUkny1x/bN9WWhXTohYIBBhYmKKYHACny+I3x/E5wviHfMx5g8kxc/t8eLxjOIZHcN1VyFmgoE4ErcmJ+7I7fGW3LuFLLFWHHG6kyHmhDGjrb0zieRJCFh7R1dSFLu6e6m7eJnDR48JRPb+QfoGbOzbfwCRSMSSuAGjID8/ac5YvHgxKSkpLFmyhLy8PAoKCkhJSWHp0qVkZ2eTkZGBSCQiNTWV4uJiqqurefqppzh+/ARX65uSmaREE7E/ECYaneT6tVns9mG+++579Ho9CxcuJDMzgyVLUnh43gIkUjlarZ5HHlnAvIfns3rNWq7WN1F38UrSuXjq9Bmu1jcxaBPalbt7Bbv11YZGOrt7aGhqpr6xSWhh7umN91u1CxUs8XOSH84JMYnLV+q5Wt+YdHw2NrXQ0toeF7IuHE4PtmEXDY0t1Dc00dzSlpwy7fYhGhubaWlpYyC+1u3p7efsuQvUNzTT1d2Pd8xPKDaN0z1KX/8gJ0/9wLnzdYw43Yz7AkQmYoyN++nu6YtzMT3JqU6gsIzFW8GFhnG3Zxy7w0lXdz9vvf0uL7z4MiazldzcfEpLyzl56gfcnlGc3lFGPF72fLeX1155hVMnTgrvrxEPg7ZhxsYCArB6PJQEC/v8YZwjbrrigfrE/8nwiIuJ2BSxyWn8gWCSQi9MjMPJ9fbouA9PvDpIMDmNEQz+c1U4NTNNbGqSSHSCyemp5OOEscPtdTNoF8RyxOmhvaM72X/X1dXDu+9upKZmBY89tpZPPvmEHTt2sHvPbk6cOpXseuvtG2DI6cLhdNHVLzxOhMv9gRC+QIgxX0BwQv5CxPr626jQy6jUSyk3yKi0CD1TanERKoUclUKLuFiKUiHFYjZhLSnDYDBgMGgwaJQCLV6vQaNRolarUKlUFBcVIZOKUUpFKKSF6LRSLFYtGq0Mi1GNSSPHpJJTYtBgMaoxqOVolVKK8nOQiwtRy0TIiwoozllGUW4WKkkBVpUMSU4WOWlLKMzKRFlUiGRZNpqiQpQFeYgyM8hZvITirGxkeXkY5VIUBbnM++Mfuf/ee/iPX9/Lg/f8nnl/uo9SaQbvr9VQv70a/8nHCZx6nLGTf2f87IuELzzFzOUnmG18lp+6N/NTz3Z+7N3KXM9m5vo+YnZgGzfsH3N75GN+8u7gx7Fd/GPsS/7h3MH/Gt7Cj87N3LZt5E7fW9xoepZrV54kcnoN44dW0fVJBcdeNfDxWh3WnBTS7v8L//Gr3/K3e/9A2ryHsKoUlGhUWNVKLEo5BqkYs0KOWamkVKNhucmIXiJGVVSIskhYpxpkEowKMaUaGZVGJaUqERVaGVU6OdV6GSuMCipVIqrUYmp0YtZa5awpUVJr0bDcJOT5rHIJy3VKas0aak0qVho11Jg0VBu01Bj0VKhUlChlVJt0LDepWG5RUWNSs9JsoLasDLvb/U8R+1eC9cvnCZH6pXj9TMRu3WJ2bo7ozAxDThd1dZdpbmnlw60fYTAaWb16Dc8//yJ74/Ty5pa2ZPdQYrfv8Y7F13rCnfBEdJpIdIrwxBThyKTAaouTwJOiF/+74+N+/HeVao7GqQGJKoqEGeRuIkhCsBLilVhTJb6eKLGsu3iZxqYWbI644DldSYNIZ1ePIIj2IZqbW/n662/5eOt2mppaaG1tZ9OmzRQUFJKenk5mZiZLly4lKysraZtPSUkhJSUlad5I2OLT09PJz88nNzeX4uJili1bRnFxMVVVVaxbv55vd+/m8pX65Ir0nx1O8YP82BQz124Qi03R1dXN2rVrWbx4MampaSxcuJiFCxezaNESpFI5qalLue/3f+T5F14SyjevNiS/7ytXGwQzSntnUqxaOjrp7OmjNR4r6Ozto6tvgM7efvpsDvpsDrr6B+gZsNHY0srl+JlgonalpVVgSSYYht09/Qw6nHT09HP5ijC5HTt2gv37D3LkyDF2797Lzp27OHToCO3tHULxaG9//P/ehds9hj80QezaLBOxaVxuLxfqLnHk6PEkESThku3u6RMIHfEJKGGYcLnHGPeFiExMMe4LCU0ITi8XL9WzYuUaXn7lNWpXrKKgsJg333w7eeMzMOyks6+fQ4ePcPToMRobm3E4nDiGBXJ9MBRl3B/C4/Uln/sDEzidHlpaWuJ4tT78gSDhSIyJ6DTR2CSBUIjR8TH6+vtpbmmhp6+P5tYWzl04z9WGerq6/xkVGItXFwVCYUKRCNFYjMmpSaKTMSanp5icnopPYzGC4RC+QACny4131Ed3zwCnfzibDLwP2uz09w1y9twFjhw5ytGjR/noo4/48qsvOXz0KE3NrckmCM94QCgSDUUIxM+1BSDwNOPjQQYHh+jpHcDl/Tl2qq+3mTKtUJZYblJSU26mVK1GJSqirMSCRqVFXCxGJhUhl0rRaHRotRoMejVGgxq9Ro5eq0SplCOVypBJ5IiKRaiVcnQqOSp5ERaDkvJSLXq9VKB/aAX6RIlRi0mrxKrToJXLKC7MRy4qxKiQYZJLEWdnkZ+Vhig/E3VxITlpaWQsWUz+sgyURflIlmWhys9DnJlOwdI0chYvJi81lYL0pRgVUrIWLeDBe+7h/t/ew3/8+3088Ov7WPLgn3nMXMCxLavo/WY10bMbGDu6mvFTf2fsh+cInnuKG/XPcuvqc9y88jKzV17mxpXnud7wAnMdG7nd9zF37Nu443ifO0Mf8Q/vF0kR+9H+Pj8NbeZH2ybmOl/lesNTRM+uIXR8FWMH1nD1PRNHXzHy4RoNxuzF5M6fx/2/+i0P/Po+MhcsQCcSYVWrKNWosaiUmOQytMXFGGVSyjRqqgxaKnQqSjXClGaUSQWXolJKiUZGuU5GpV4QsCqdgjKliEqNRPhVLWKFQUaNrpg1JUoeqzBSplViVSkoU8mp0ipYYdUKNHyDkhUWLcsNGqr1Omr0eiq0KqpNGmrMKpabVdRa1KwuMVFdUoLN5RLWif874fpXRo67V4n/FLNbzN26zdytO1y/cZOZ6ze4fusWrtHRuI38Iq+99hoWiwVLiZV165/gy6++Yd/+gwzaHEkRE4QngMfrS1ap+PxhpqZvEJ4Q6iH84Wh8OovEoabjyT+XaHpOPB6P31EnHGHeUf/P6lrGfcHkuipxFmZ3DCfdh4n+sYRIJVh7vf2D9NntOJwu7CPOJJB4wOZgaGiErq4eDhw4xI4dn7J58/sYDCaWLcshOzuX3Pw8Mpdlkbksi8VLlpCamkpOTg5paWnk5+ezbNky0tLSyMzMjE9NmaSlpSGVSsnJyaGgoACLtRS9wURN7Uq2vP8BV65ewTE8jHc8gD88wURskonoBOFIhGhsmplrN5icmuHa9Vm8o+O8u/E9CotEpKYuJTV1Kbm5+WzY8DTV1bXcf/8D5OcXcvr0GS7Ha1oSsOH6BuHsLUFKaW5pS04QPb39tHf10Nk7QPeAjc7eAXoG7fQO2ukdFMSsvbOLtraO5OSauLrifV6/PO/q6Ozm/IWLfPfdPr784is++OAjPvjgI86ePZ/ElTmG3LjcY0xEpwkEJxhxevGOCiDdEaeXQdsQDY3NSd5kZ1c3HZ299PbZ6Ozqo6d3MPl+GLQNM2gbxu5wJuuAEu+py1caMRjMlJdXUrtiFRqdgQ8+3CqYjMbG6O4doK29m75+O51dvbR39GCzj2B3OBkPhAlOTOILTeD0jMffv1GcrlHaO7qSDt1gKCJkuSZixGJTTE7PEIrFkr10dRcvc/DQEZ54cgPrn3iCg4eOYLcP4faOMeLxMuoP4QtGCE8IEZXxcT9jY6OEwmGmpq4JMODYZNKtKGw+hJ+3i5eu8v33+9j52Wd88cUXHDl2DIdDMLp4xn20tXdy8NBhvvzyS/bs2cvly1fp6OzB6wvGhUswXwUCISFjNzHJxNR1wpEoQ0NOunp66Rm0/3yd2NWEVS1luUFFiVZOqVohFCjKpFSUWqgsNaOWiVArZMikUkQiCRq1ihKTDpNBhVIuQqmUIZfLUciVyGUKisTFSMXFaJUSNCoRVq2UCrMSs0lOeYmBMqMGs1aFUavCqJCjKy5GU1yEViJDUViATlyEWlRA8bJ0pAVZKEQ5FGdlkr80i5y0dAqyM5AWZlG8LIP8tHREmZmIMjMoTE9l2eJHKc7KIC8t7rj9nwAAIABJREFUhQfuvZcHf3Mvf/6fv+YP/3Yv9//6t8z/w71sKJdwflstnsOPEz3/FGPH1zJ6bAPew+sZP7qWyIm1BA6tYOSrGuw7ynDtKiN6dD2TF55nuvlN5jo3cqv7Ne70vsudvg/4cXAzd/rf5af+zdzueJ3Zlpe43vAss1ef5PrF9YROPoZz3xrqNpWw/xklm2rElBQuRZ26kAf+26/4/f+4l6yFizFKZYKhw6inVKvGolJgUsgxKeSUatWU69VUGrWUalToRGI0xcWUaBVUGrWYlBKsGimVRgUVWhHVBhlVOikVWgml8kKqtRLWWtWstSp5ssrAugojpSoZ5WolVpmIcpWUGpOGWoueKp2CVRY9a0rMVGk1LNfrqNSpqTFrqdArqDCoWFWiY02ZmapSK/Z/BQD+P60Uf/zHT0nn4c1bc8zdvvUzEZu9eZtr12eZuX6Da3NzeMf9nDp9hk8+/ZTKykqMRiMSqYQXX3o1aYhI5HQEY0c42R+WKCSciE4Ti83gHfUnmYSJ1UmiHsLp8uLz/ZP+fXcDtCBigfhjX1zI/EmLvt0xzMCgPXnOkiDj9w/YsNmHsDuGaWpu5ULdpaSzsLW9g36bgwH7EE2tbTQ0NdPZ3UtbRxdNTS10dHSxZ893VFZWs2DBIh5++BFSUtJYmp5BemYGCxcvYnHKEhYvEVaIqamp5OXlJa+MjIykCSMtLS2Z8UqsH3PzCtDqjDzx5FN8vusLmpubGLTZ8YyNE4rGiESFO/CpqWmmZq4zc+0G167NMh1/HApH2b17L0VFIh59dBHFxWKqq2t56613KCoS8dBD83j//Q+T0OSrcYZjc3sHXT29DMQjAt3dvfT1CcT2gUSL9cAgg45h+gZt2IdH6Bu00d03QJ9NOG8aHHQk264TdPSE2zCBOBJaCPqS3MTm5lbqr8ZLNi9eprtb+De43KOMjYfi8NkYTvcYff0Oentt2B1xt2F8DZfgafb12+jrt+FyjzEwOERP7yBO1xjBUDR5Q+Ryj8WFMJJ8Lw2PePjii69Zt+5xTGYrVdW1fPf9fvptdobdHrq6++nrt+MPRBge8eB0jSZvyHzBCIGIQAEZi/fe+fxhXG5vHGE1lrSkC4DdSaamZohEJxn1C2zHRKvA8y+8RH5BEVqdgXPn64jGpnC6vTi9o/jDEXyhMKFIlMmpGcbGffT09tDXP0AoEiU6OUM4IkRXgqGJ5MbD7hjmQt0ljh8/wb59+9i7dy87d+3ixMnTdHb1MOL2MOgYpqu7j6tXGzh9+jSnfzhDR2cPwy6v0IcWJ+iEwhNMxKYJx6YITcQIT0zhHQvQ1TNAV+/Az0Wsuwm9vIgaiw69rJBSjZwKrZpSnYbyEgtWgxaDSoZGLkWjUqFUKlGrFFgMagxaBRq1DL1OjUKhQC6XI5XKKRIVIykuRFKUi1pRiEktpsyooLxMS1mJDqteicWgxmLWYdWp0YmLkRXkoiwqRlGQh05SiEZchGhZJuLcTDSyQoqzM8hPz6A4K5uCjDQk+RnIC7IpyMhk2ZIU5Pl5FKSnkrlwAWmPzOORP/+Zh+77PX+75z7u++//xn2/uocH/+035D3yAO+s1nB5ayWjR9cyceEJxk+tw3t4Pe59qxn5pgLn12U0b1RxZF0he6qXcXxDAZ0fWRndt47ID08xc/U5Zhuf52bT89yo/zs36p9j+tJzxM5uIHy0mrH9y/EdqCV8ZCXRE2vxH12D47tVnN9k5Zv1YjZVSzDnL0WVtpi//erX/Oa//DvpjyykTCPkw8r1WiwqhbAqlMvRS2XUlliptpjQSYV8nEEiRVMswqySI8vPRSUqwKQUY1EWU6mTUGOUU2NUUKWXUa4WsVwrYaVJweMVOh4r0/BYmYEVVgNWhRSjqIAKlZjlOjlVeiH4XKVXUKVXU6IUyB3VFj3LTRrKNEIWrdqkZoVVx/LyEuye/42I3e1IvLtTLDGJ/VzEbnPrzi1u3rrF7M1b3Jid49r1WSav32DE7WXXF1/x1NNPYzQakUql5Obm8vY77zI5dY1wJEpf/yDe0XEmp2YE8nVogvFAGH9wQlgfRqcIhGOMuEaF86i2jmSfWAKMOjwitOkmLu+oH7fHl/xQEjqdPD9zLybQVImJK3G+kjgTSzDiEqunS3Eae1t7ZzIAnahquXylntbOLtq7e3j/o62sW7+e/IIC5i94lCUpqSxJSWH+gkdJS08ndWkaaelLSUlNFQwWKSlkZ2cjFotRqVQUFBQk14yLFi1KBplzcnIwGPTk5OSQtSwbnd5IaVkF723eQn1jA0MjTuHsId6yO3P9Gtdv3GDm2nVmrl1n9uYcN27eZPbmHNduzOLzB/j2290sW5bNvHmPkJuTh9Vagl5vYP6CR3n+hZeSk2dnV49QTNnTS3dfP51x12VPXLR6+gfojFffJK5EtUlnV49gAhgaZtjpxuMZFRxtnd1Jc0Di7NHuGBbOl1ye5A1EgujudLqFc7BBO3b7EN7R8XiDcIRwJMa4Lxhv8bYzNOy6qyl8NG4IcWKzj2Czj9Dd08/AoAO7YyQ+iYzH3ZAhQuFovIhScMcGgpHk48hEjCNHjlFWXsnKVWtoa+9kaMTFgN3BoGMYl2eMYDiKd0woYx3zBQmGo/jDUQKRGMGJSfzBCZwugUw/4nThco/GOYdRpqavxzu5hEk6GI7gdHvp7hH4kK1tHXz62eeYLSV89fW3cSpHhHF/gLFAkFA0Rig2SWhigpnrN4jGYtgcQ7S2deAd9TERm2EiNk0wFGVsPBDPp3lob+9g797vOXjwoADC3r+Pw0eO8N33Bzh79oIQORl24RoV6DtNLU2cvyCE+rvihqbEeV7CWj8RnRRuTOPfu8s7zsDALyax7ma0sgIqjCpKjUosGillOiWlRg1mgx6TRoVFrcCglKNSyFApZei1SixGDRaTFq1GjtGgQatVo1apkEilSGVSZKJilJIiZJI89Mpiys0qysv0lFhUyIqyMenk6A0KzDolVq0Cg1qGTi5FKylGLytCkpuFOHsZsvwctHIRhTmZFGRmUJiRgSgzHVluFgUZaRRmLSMvPZOirAyWzp/Hgr/8hb/98U+kzXuYxX+5n7/ecy9//s3v+I/f/pG//Op/Ylq2mN0vldH5WQ2ew2sInn0c/8kncH+/jsHPK7F9WsLQzgoGt5XT+IaJU0/LObJBzLG/y+j8uITQ4dVMXXiS2StPc+PyBm5cfIKZM+sY/a6W5vd0HNqQxZFn8vnhRQn1b6sZ/KyCka9XYPt2NSfe0PHlOgkbl0vQLUtBtHghf/qvv+LX/+VXLPnrw1iVKqwqpcBEVCsp1aop0ajRS+VYVCr0Ugl6qRijXI5WLMWkVCHLLyB3aRqSvBz0MhEmeTFlahFVeinVOhmVGjHlahFVOikrrRqeqDazttzA6lIDj9dUUqlXUyIvolxRxHKNhCqdnDKtnCqDkkqdnIo42qraoqdUI8OqlFCmU7DComWlVU9FqRmbx/P/LmJ3Q3/vFrG528L0dev2HW7dviNMYnNzXJ+dZXpmhujUJPahId7ZuJHaFSvR6fQoFErEYgkajYZPP/2Mw0eO8fU3u9n73T4am1pwujyMBSP4wlF8d/3gjwUjjLhHk9y9XzrLhFzXMMMj7rs+IDzJCovEmcfdpo4EXPhuk8fwiHAoncBZJUox+wdsSdtwR2d3Ekd15WoD3T19wiQ3NMyQy01DSwvPPPcsjy5ayJLUJcx/dAEpS1NJz8zgoUceJjUtlYzMDDIyMpKBZKlUmgwv5+TkkJubm8RFLV26lJSUFIqKijCZTMIdp0xBeUUVb7+zkX37D3D67A8MDNoIhiJMTEwyNX2N67M3BJPNzVmuz15ndm6Wm7fnuHlrjhtzs1y7cZ3pmWlOnDzB0vSlPPDXB/nbQw+Rk5vDowsX8sSTTyXPjXr7B2nt7BJErH+A9u4eWru6ae/uoau/n87ePjp6+4SJq28gCfxtaGzm0uWr9PT2C6HlERcjcadhwhQwMGj/WY1N4oYiAdBNvDZ9fQMMDNjweEbx+QJEY0JTcSAYp6qP+ejrH0iKpkDwGGHE6frZTc64T5jAE6+3y+3F5w8k+YmepBHIF88vCn14Ccdn/4CddeufQK83cqHukpAzc3nx+vyMBgL4wxFGAwG8Pj9en5/AxITgIgzHCMQFUqhqGYzfJI0y7gsxEZ1mcuoaU1PXmIjG8AeD+PxBurp7OXtOaDVITGT7Dxxi2OkhOjVDIBzBFwwJk9bUDLHpaSZiE8SmBWei2zNKT+8AQ8Oe5LYi0bjQ3z9I/8AAn3/+OU8++SSffvoZx4+f4PLlK5w5c5Zjx0/w9TffUHfpEmPBCO4xPx2dXbR1tnPx8kVa2ztoam4VqoTqLnH8xKnkKn4s3vwcjk4RmZwhOnUdny/4MxFr66hHJc6lXK/ErJNiVIswqsTo1TIMag0lej0mpRyDUoZOrUCjlqPTyNFpFPHqFTUmkxajSY/VYkGv1yOTStEq5JRZDBj0CrSKYkqNKkpLtJRa1NSWGigzqzAbFZQYlFi0cix6JRatCqNSikkhQZydhaIgH0leDkXZmRTn55KXkUVe6lKk2dmIly0jf2k62UvSyE/NID8lhaXz55E2fz45aanIc5aiylzEgnvv5f7f/p4HfvdH/uNX/4OK4jROv78C255VjB1dh//UOkaPrMG2qxzHzhK831YROvQYsdNPMnXiCTxfVdGySc+pv8s594oCx1dVRM5s4PrlZ7lWt4Fr554kcuQxLr0mY5thAW+pHmaLcSG71+Zx7JkCLr4uo3mTkbatlRx8QcmutVI+Wq3GmJ1K5sMP8fv/9m/85r/+ikUP/I0yjYZyrQaTUiByJERMIxJhkElRFORhUclRFxehKMhHJ5FSvCyPgowsNBKpEEpWSSlRFlOpk1KjFYSsQi2hSidjTZmBtZVmVpZqWVlqYE1VKaU6Qaxq9YINf6VJTbVRQ61JTZVOSY1BCDXXWAxUGuLuRJOOFRYd1SYtZRYjNq/3f4+dujsH9sszsYSBY+7WnX9et29z4+YsM9evxZ1QMWwOG39//jkqKqtQq3UUFhajUmkpLi5m5YoV7Nixg2937+GTT3ey64uvOHT4GEPDbvzBCcb9QkV8KBwjFJnE5w8zNDxCR2f3z4QoYcyw2R3JwsyE2zAhdonVYOLqH7Albdt3tzcnbPhOlyf5IdrT25+sKWmKd14lihS7e/riVRzd9A/acYw46ejspry8kiUpqSxdms6CBQJhPjV1KY/MX5AkcSxatIjs7OzkmVheXh6ZmZnJUHICK7Vw4UJSU1PJzs5GJpOhUChQKFWsWLmaTe9toa7uEt7RMbyjY7g8HqEr6sYN5m7d5sbsHDfn4ueV8RuNudt3uDl3i+uzN5mdu8XtH3/i9JmzLE5J5eFH5rM0I5PFS1IoLS1P5uDaO7to6+qmraubrt4+unv76OzupbNbOB+sb2ymvrFZ6IaLi3t7Rxft7Z3UNzQJXV19A/TFX4dEbCEhOInVoQDWHUyuFROvk9PtFUwcPX3YbA6GR1xCvUh8PRYMTeDzCxQXYVUcxucPJXmAibNQnz9MMBSLNx1H8I766O0bTNaWJAROWGcL52GJ1bPwPITNPsRLL79K7YpVXK1vxB8I4XJ54v+GMKPjArIqEZT2+cOEIjEmYtMEguHkxJlwXdocTgLBaJIO4g9E4t+LsA7v7bNR39DChbrL9PYNYrMN4R0LEIpOEYpN4Q9H8YcixCanmLl+ncnpqbhpw48vKBRxtnf20tXdR31DM1frGzl+/BSff/4l33//Pdu2beOFF17g2WefZevWjzl79jxXrzZSV3eJc+fOcfTYUU6ePoVtSDDcCNGIi7S1t9Pc0prcRjQ0Nierc5qaW2lv78Tp8hCamEyK2PTMz9mJnV0NmDUSSrUyNPL/h673fm/q3vN9/4B777l3zjMzZ/bsc3dNAVdZkruNe1Fd6pbcjU0JSUghIb0T0miBJBACSeiEano3BuNu3HuTZVuy5F6APfeZmfu6PywtAXvO/UGPsA0uLGu9v5/3512SMajTMGuzEDRZ6FQq7CajGBVl0GEy6NDrVJiMWsxmPSaTDpNJj81mwGDQodfr0At60lPT0KuyyHdYsecYsRhUWAQVNouOwlwjawtzKHEYKS2ykmvWYdOrsBjU5Bi0WHRZGLPSyUyIJy0mhvSEWLJTV5CVlk5iVCzxEUoS5ZEkR8eRGBlHbJic5AgFyREyEiJkJMVEkxQpo1gTwwZTItrwIJb//o/85X/8jmW/+x+sFhK5srOMnmNrGDyxkpGzpfT8mkfLt1a6vs+ncUced7bmc+XrXC59YuLi21nc+kBF87YiKjfZubvVgevcBmZvfcDUtdcYO/sCFZuMbDEEsb8ojhsf2WjauYreA+vo2JtP3TYDFZv0nH9Pw94XkvnpRRVHPyhhpSaZ4D/8kd//H//EP/9v/8Czv/ufYsiuTkuuUYNd0Ig5ihq1f/rKQpeWgl2vRZ28QjR5p6eTFpuIOiUdk0qLVaMmV6/GocskT59BiUnNSpOGErOWErOO1Q4Tq3Mt5Js0rC3KochmxKpTkW9QUShkUmLIpMSopsSkp8yiZ63NSKnZwLo8O6VWE4VGPflGMfh3ld1MgUlLXo6FjqG/S+z4/wOxJz8eaHR+8BjEFhZFg/Ps3Bwzc7Ni1cPkJLV1dbz48ousf+VV1qxdR2pqOpmZoudp/fr1fP/9d+z5cS8HDh7m6rUb3Lh5m67ufvFm4L/piHJkL86RMVrbRaPy0PAIw8OPa+IlYcWTp3vpIb1POuFL+6/Hzx2BaaDDX0r4OAWijlu3xKLIEydPc+78RW5VVAbapPsHhvwepTvU1NZTeaeK06fLsdtzSUxMIjIyGqUyiujoWBSKKORyJXFxcQQHBwf2XQkJCaSmpJCYmEh8fDxKpTKgYIyKigpMbFGRkWRlZaHVatHpBd7/4CPOlJ/n5u1Kbty8jdPlYnJ6ijHPOFMz04HrMr8gXqeHj/6Nh4/+jaWlR+L75x/Tv//+H/8vW7Zu589/eYbYuAQi5EpiYuI4fvwEFf4C0itXr3P3Xg0N98X/z2o/QEl9aJWVd6lvvE9d030q71VT13SfhuYW6hrvi3UqjU3cb20LtCffb24NVM3cb24NeIuk3ZjUkyXtLLv9lGJ1tVjNMu6WgMjlB5tR+vqHcY16mPDO4PZMiraMUQ/Okce7LUmoIe3A7je34xwRE9+H/eo+6e+MuERgG3ZKXkUPvX0DHDt+gstXrgW67sRpboyRkcefW7KGuEY9OJ1jDAw6ae/oDJjlb1XcobGxmb5Bp+iNk/7uiDsAuq5RD4NDowwNjT4WOrncjE1M4fZNM+6dxjnmYXxC3H/Ozs/hm5rENepiwG83GR2boKGxhco7VZSfO8/OnTvZvn0Hn3/+OZ988kmgceCdd97h3XffY8+evfz8868cO3acw4cPc+jQIU6cOPG4hPXCRc6cOUN1TQ1d3X0MOEfp9V+nzq4eevoGaGy671dc3qG+oUmsdhlx4XJPPA1itbcosOjINajQZ6dg0mRhVGVh0msw6HRYBT0mnQqbUcBmMWMwaBEENQaTFqMfxMxmPUajHpPZiMFkICMtDZNWQ16OmRybgRyzQIHDgs1qID/XRJFNwGFWU1JopdhhItcsYDPrsZv1OIwa9BkpopBDqUSVnEh2SiJJsXGsiIkhMjycWEUkCVFxxCvjSFREkyALJzYkiERFBOmJ8aTInmPXK0auf1nGa9oUlv3L73j2X/6F6GXPsCE3i1u7VtFzZBVDJ1cyfLKY9h+sNH9l4/wrGWzPieVNdQyaoD9QFB/B4TeLOLk+k7sfCDRvK+L+7pW4yt/kUfVmZm5uoOdgMTtzwtlhVnLxLR0Vm6w4j76J7/y7jJ9ez+iJF2na5eDM2xn8UJbE8bdsXPp6HRvytQT/6U/8/n//Z/7nf/tn/vJPv8OSrcKh12DRiLJ5q1qFQzBgzMpGnZxCelwc+vQM9BkZqJJTEDKzyEpcgSlbhSEzE0NmBjZNFvmCikIhm5VmLSVmrViUaRb7xlbmGFlTYOWFohxWFdjJswjkCioK9JmUmtQUCSoK9OJzkZBNqVVgpdlArk6DTZ1JrqChyGKkyKyjyKIn326lbaD/v4LYkzmKkon5yfctPlhifnGBhaWnQWx23k9RzUzjm5xkamqK6zeuU1K6ks82fc7nm7/EYrWRkppGVlYWb731Fp988ikbN26k4vYdhkfEWJ+h4dHAXmvEb2SWAK21s4fO3n4xH69viN6+Ibq6+2jv6A6AkCTOeFKkIU1oEk0l3UQlb5jkvZHMm/UN9+nu6ffL65u5dVuM4xGBtoKr125Q5Y/W6ewSp6+Lly7z00/7+e67H7DZ7MhkciIiFCgUkcjlysDbYuxTCLGxcSQlJRMXFx8I+5VFyAgPDyc0LFQErqgoVqxYQVSk+KzVahEEgfWvvMaWrdu5fPUaTS2tfhFDJ54Jj58+nGNmdp6FxQc8ePS3wHV6+OhvLD145H9bVJMuLorPngkvGp2e4JAwoqNjCQ4K4bvvxLy+S5evUnmnKjAtNfqp1tq6Bhr8N6n2zm46u/toaumgrrGZptYO2jp7aLjfSlVtA43NrdQ1NFJbVx/YhTW3tNHqn46lXaR0XaSYKel6tbS2MzjkDICmOCWLLQINjS3craql4nYVtXVN/qR40VsohfmKuYUjDI+4AgKi3r5BOjp7GRh04vb4/NPYY0WrNI2NuMYDSTJSekh3T1+gvkT8c89TnsZBvy9MDKwWfxbpZ2tt62Bw2InbPcGo28OAc5ShkTExG3TUTf/AsJ9mlL6HcdweHxO+aTyT07i9U4xN+HD5Ze3eqRncHjGRw+314Bodo6en3//9OWlp7eDAgYPs3fsTu3bt4sMPP+D111/n/fff59VXX+WNN97glfXr+ejDj9i163u2bNnGt9/uZOdO8bFnzx7Onb8gtp2Xl3P9+nW6u3vw+KYZ9f+/jbknGPd4xZLR+kaqqqq4ckUME7585RoVlXdo6eh6GsTqblNgVpMrZGPVZ2HTq8gRdBi0GnRqNQ6rGYugxWIUsJhNGAx6TGY9ZqsRk1mP0aTDYjFgtZowW03oBC3ZmRmYtFpyc8xif5hBS16OGbNZh8Wiw2HWkGfTkWPRYDWoxd4ysx6bQUeOoEGTsoKkSCXJkUoy4mNJT4ghYtlywpctIzI8lKiICBKj44iOiCReGUW8Uk6CPIKUmGgSlXIcGdFc3FTMnU9zWZkYwjP/+A8E/f7/JmbZM7xToKZyZym9h1YzfGIdw8fK6PzBTuW7aZx+MZ4bmwrZu8GBTvEX1hkSqTv4GdVbVtK42Ypz32p69pcyXr6Rv937mLkbr3N/dy7fWoM5ujaNo69ks2ttJt+9qOb4hzlc3WynaVcx93cVU/6uhv0vZnJhUzHlm8vYkKfm+d//nj/8t9/xx//+O37/f/4j2uRU8gw6bNosTKoMrFo1FrUGY6YadVIa6bErSItJICM+CW1aJuqUNLISE9GmpqJOTqbQbCJX0JCny6LYpCFfyKLAkE2RSUu+oCJHm0WhWWBNvoVVeWbK8myU5FrJM2koMGSz0qyh0KCmQBApxgIhmzW5ZtYVOsgzivUvRWYjBSad35emo6ykgPbBIZFOfFIyL0no/z7MV3osLC2KIoH5ReYXllhYFGmrufkFpmfFYFHvpA/vpI+Kytvs2LGD/fv3s/fHvbz51kaKSkpYtWoNn2/6gm3btrNr1/d09/Qx6vbSP/RYDi+digeHXPT0DtI/MBzw5IgdTYNP1cFLuytpHyK16kqJ89IEIH2ssamZlpY2urq7aO/soNn/sbr6JppbOhgYctE/7GJodJye/gFa2zsC0VViascNWlrbOX/hEqWrVpGSlooiUklIaCiyCAUKZRRBwaGEy+TIIhREx8ShUEYRGh5BWJiMFSuSSU5OJSYmjgi5kgi5ArlSgSJSSUxcLHKF6BuTqMbMzExsNhtvv/02v/76K8eOHePSpUvU1NSKCk+P2A81MzvHwuIDlpZE2lC6ZpIdQrqugcl6aYn5+Xn+E9j27Q5CwkJJWpFEeFgYn336GTdu3KLitkgVScKaOr+qsLWtQ4z3GhymtbNLVB/6m4glgBdFGuLOq76+gcam+wF6t6m5lcaWdtGy0NxKV3fvE36tgUB8mBTePDQ8Qlt7J/X+HrT6hiZq6xoCxvNKf+O11C0n+cLEXisvrjFxzzru8THqz+UUjeGjeLxe3BMehpzD9A8OBBSDorBD9DCO+LMKx8bdge9LapTuHxj2T22iF0wE0nH/5/AEhA6SZ2t2fo7p2RnGPW6crhFGx8cZdjpxukYYHnHiGh3DPSEalid84n7L6/MxNTOD1yealkfHxhhzjzMx6WPU42bUM87I2CjDIy7aO7oC8v3u7l527fqeF198mY8//phdu3axbdtWPt/8Oe+8/Q5Wq4WszHReffVV9uzZw08//cT27dv45puv2bJlC99+u4ODBw+ye/dufvnlF86ePUtNTQ1uz4RfWexhxO1lYnKGYadLtANcvc6xY79x/PgJzpw9x8VLV6irb3x6J1ZXiU2bwkq7gXyLjnybllyLAbNehy47E4fFiM1owCDoMJgEjEY9VqsJk1mPxWrAZNZjzbFgzbEgGAW0ei0qVRZWowGbzYTRrMcgqLEYtZgtOux2AzZjNjmGLArtJixGLSajlhyrAYdJT46gxZCdwQqlAsXzzxMnCyNWGU7o888R9Oe/EPHc8yREKEiKjiUiNJzwkFDCgoKJU8aQoowkMTwMc6qMkxtNnHwhk3zFMyj/8DuC//UPxIcE8aYjnYqdK+k/voahY6sYPFzM2PFVDO0rwPlLKWMnX2L04js0HHyVtkOvMXB4Pf17V+I6sJqJEy/Tf2AlE5fe4OG9j5m69Br1u2yUOtDLAAAgAElEQVSc3ZhC5edWmva/zfbXC3CkK1ilkbP/ZR27bdEcXa/mzAcWTrxn5NzmPH77bCWv2NWE/+mv/PH/EkHsL//4e9JiE8g3ask1qhE0WRj8fjlDRhbqpHRWKGNJiU4kURFLSlQc2YnJGDIzSY+LJyM+AatahU2bRY42g3yDigKjmiKjipUmLfl6NTnabPKNWkptAqUOAyV2o5hgb1Bj12ZSoMskX5dJni6bQoOaQiGbdfkWXi7JpcRuwWEQKLQYKLYZKDTpKLYKrF1dRqdzRJzEJOCSVIcLS4v8/XQm3QzFx4On6Kq5+UVm5+aZmZsJGCrH3OPcq67m0KFDfPvtt+zdu5dvtnzDx59+wo4du/ynwu84feqsGDflHKWtq5fu7gGGhkYDdMrQ8GggOUE6oUvVGZIx+X5za8BrJE1c0j5MAjDp0dLaHgC6tvYO2jraaWkVJeOS76mnd0BMUxh00jfkZHhENExLYbE9Pf30DwzT2d3D7cq7fPjRx6Smp/HXZ55h2bJlhMvkhIbJePbZZcgiFMgilCxbHiyClSKS+PhEoqNjiYyMJiQkjHCZnOeXB7E8OAiZPIKgEDFHMdJPN2ZmZmI2m3n//ffZsX0H27dv58cff+TixYu0trSJJudhF9Mzc8zOLTA/v8SDB3/j4cNH/+Vg8l+o40ePWFpc4t//8z+orq8lTBYeSMXftGkT1dW1VFWJO8DqmrqAAONx4sXjg0R3T99TQcySx06iBqVJWIqKEv1lYvK/JMSQJhVJNSoJbaSDikQ1SqHAUkqLpFSVGgIuXrrC+QuXaLov2jLG3T7cnklcbh/uiUkmJnyBqh/f5FQgb3DC58U1OsrQkBOncwyXy8PIiLQzc+EcGWPc7WXENeb3FXb7hSPDdHb10d0z6D+EiWITEfQmmPBOMjU9w/TsTICxmJmbxT3hYdwzHjj4zc7PMbcwFwA5acc84fMyOT0ZSOGY8HoZ94heQLfXi2dyksnZWUY9HoZHXNTWNXD9xi3a2jrp7u7l4MHDrF27jl9++ZXz5y9w7tx5Dhw8yJYtW1izZg1Go5GysjJOnT5NeXk5R48eZfv2HWzdupU9e37kp3372L17dyDR/vTpM9yrrmVwyCkGdrt9jHvEluxbFeJOrbz8PMeOn+DEydPcun2Hts7up0CsoeEOefpU8oxqCq1G7BYNgiYTQaPCrNdSkGMhz2bGajUgGDXk5tnIzbVhsQjk5JiwOyxYrAbMVgM2uxXBqEetzsao12IxC5jMemwWPQV2E/n5Fuw5AnaTilyTiiKHiRyzHnuOCbvNiMMsYNarMWmySY+PRbFsGTHhoSTGKlGEhBAZEori+eUkRChIjo4lKkKBMkKGPDSIOGUkmXExZMXFkB0VwoH1Jm5utPJ2YgiFUSEkP/tnshQhbLAkcfWrYnoOv0Df4RKGfivFc2YtM+Uvs3BhA/NXN+K7+gZjF17BeWotvb/mM3KklMUrbzJz4RVGj5cxcW49i5UfMHPlDTr3FdO5ZyXDB15i8Ni7VOx8le9fs3DgfTvV377A8RfSOLgujdtbirn8uYVr3xTw20fFvGJXE/HMszzzT3/gz//wO4L+9Y/o0jKwC2rsRjWCToNRq8GiyUbITCc9PpG4iEjiFdFkrkgjQRmDKjkVU7aKjPgEsleswJSdKRqfdWKvWIFRTbFJRbFRRYGgJk/QijutHIG1hVZWF1jJ0WeRb9aRZ1RRKGRRIGSRq8+mwKCm1Cqw1mHixQIbpXk55JmMrLSbKXUYKbUZKbEZWLuqlE7nCP8mTWJPhvg+GSklnd4lGnHxgTh9iSD20C+pX2ByapqJSS8TPvHhGh/jxs2bbNmyhZ07d1JeXk51bQ3Xboj9WUeOHGXv3p84d+4CngkfgyNjdPUN0jcwTFtHN22d3QwMjTDodImpG64xMZXAr3oacY0xOOQM7FKejIz6+6zEtifqWKR9l7hraaO7R8xZvHnrdkBt2N7RRZ8/BaR/UFSrSZ+7salZVLcNDFN/v5kGvxE6LT2DZcuWERwSTFBIKKFh4YSGh4vPYeEsWx6ETC4nKiaG+IREYmPjiIuNI1wWgUIZSVBICM8vX0ZoeBjLg4OIiooiPi6O1NRUklOS0el1rFm7li1bt3Dg4AF+3LuXS5cvUd/QQEdnF84RF5NT08wvLopq0QcPWHr48H+drPKkUf3BA5aWRLGO2+dFbxACEVhbtm6hpbWNZn/1SUtrO929/XT7xS/SNCIZwZtb2gJAJlGDkrdvYMgpRoANOQP+vpqaOmpqarlzt4r6hvuBBIh7/qqUru5eBgaHA9ewpbU98Dsw7E9ikQBscMgZiBeTAEaiLcX4slERkFxuBodHcHu8uD1epqZnmfD6/CG5XiZnZnB7J3GNuRl2ieKiQecorrEJhv19YEPDowwNizu4waFRBgZFtqCru89PAUoT3uMuM69vCu/kVACsJqen8E2JoPTkn2fmZgNANz07EwAt39SkqPr1PW5jftyz58Htm8Q3M8u410f/4BCVd+5wr7qGoWEnzS2tbNu2nTff3MgvvxzgwgWxtfzSlaucPnuWN9/cSGlpGVu2bqfqnpiEUlfXwOXLVzl37gInTpxiz48/cfjwEY77Dc+nTp/l5s0K7je3MTg8itt/SBhxjXKropIzZ89x5fJVLly8zPkLl7hXX0+/c+wpEGuqu0WBNoUCg4ZcQU+OSYNBm41ep8Jq0lNgt2E16rCYBSxWPY5cM7kOM3abiRybiZwcExargCPXiiPPimDUotVlY9SpMQpqdLos7BY9xblmcu0G8hxGHBY1DkMWDouOQocVm9WAw2bEatBiFtRoMlJQJa9gRaSC5GglCdFyomQyIpYtR/78MpIjo0mKiiJGriQqQk5chJIVUXGkxUaSHCknJWwZ24qzaP66mFOrUvn1BQ1vG6J5JzeVHS/pOL/JQccvL9B3qJSR42WM/raSmXMvs3j5DRaubWT++gaWbr3O5OUXmbz8Cg9uv8uDG28xcXIV40eKGD9RxsLt95i5vIGefcUM/rwK99F1dO4ppO37fDr3r6V9/2ra9xZT9aWRmm9stP1YSs2uPO59W8zxdx2sM6UTszyYZ//xX4n681/JUsgxpKcjqFJxWLQYdBpMWi3GrAxy9BoyExNIiowlWqYkRhFNYkw8ukwVurQMVElJ6NJSydGpydFmkW9Uk6PNoPAJEMvVZ/mT7nWU2AwUW3WU2I3YhWzyLf4UDquWIpOaPIMauy6Lshwjq2wCL+RZWGm3UGAxU2wzUpZnpsxuptRuYtXKEjoGhx/vxJ4ErP/VjW9+cYHZ+TnmFxaYXxBFAfOLi0zPzjLh8+H2TDA6Po5zxMWQ00l7ezv7f95P2aoytm7bhmt0lLm5eSYnp2lr7+TUqdMcO3aMq1euMz7uweX2Mjzqpt/ppLO3j5aOTpra2mjt7KKjp5cB50ggmFc64UqnffF9I34zs5PevkH6+of8Uur+gOS+t2+QgUGnvzNqyP8x0ZN0t6qa25V3AwpGMUS4j77+wYBPR5oYBp0uOvsGae/upb2nl8NHj4vUoX+fJZNHIFfKA6AkV8rFCScmRtx7ycIJl4Uji5D5kztkhISGEhwaQmh4GCFhoYEOsJiYGKKio4lLSCQ1PZ2k5BTyCgrJzS/grbffofz8eeob6+no7sQ3NcnC0iIPHj0d0vzkblN6LD16yIO/PeLBgwcsLYrXcvHhQz759FPx5wgN5eSpk7S0tnGvvp7G1jYRhIadDIy4GHI+rkepq2/k/v0Wursfx3BJ1ofmljbxug0MMTAyxpBz1P93Wmlqaqahvp7W1rZAN1hnV09gopKENpLYRqTthgJB0U9WqUjmd4n6exJkxe9zgPYOsVm5o7MH54gLz4SP6Zl5fJNT+KZEcHH7fKLXyutjxC16vJzjHkY94qQh7tKGAo+e3kE6u/oDn1OKQfN4xIqTsXEPbo+XuflFpmamcU94/FOV6OWbW5gPiKEkIJMmsOnZGaZmpgN9XFPTs/h806KoZWwc17ibkdFxRkbHGZ/w4vFN4p7w0dLWRuXdSrp6unG6Rrh27Rrr1q3jxRfXsX79q3z3/W7uVFUH7CG/nTjFli3bOP7bSZrbRNuKJNypuHWbmzdvcf3GTS5cvMzJU2c4dvw3Ll2+Sm19I83tXXR09uIcGWfc7cU1Ok59QxOnTp+lvPy82Ix+p4q2rm5GJ55OsW+8dwVHZiwOTZYYNiuoMRu1GAwaTAYtuTYLDqsRm1XAYFSRY9dTWGilID+H4qJc7DkmsUfMqsdiFTBZ9GSr0tFrMjHp1RiEbGwmNYU2gaJ8M6XFdvJsWmz6DGwGDXabCatZT45FwGLQoddmos1KJTspEXVSEslRSmIjwpAHBSN7bjkxYTIy4kWTc0JUDMqwCBLlcaxQxpEco2BFZDgp4eG8oonm/nerad2eT83XNi59auLqV0Wc+zyPi186qNtdQsePBQz+UsT4kZVMnlzL4sUNPLz+FkvXN7B08zVmrr/OXMW7LFa8x+zF1xg/UMDIj2bcx4t5dO9D5q+8Sed3ubTusOI7/gITJ9cxfrSU4V+L6dtXQO++Atp32+nbV8zQL6tp+6mEu1tt/PyymrXqJLLkSuS/+xdeMmRSpk3HkJaMLiMJozoVm1GH3aDHlJmGTaMmO3EFseEK4iKiUIbIiYuMITM5jczEJLSpqWhTkzGpMrBpM7FpM8jRZlAgqCg2qSkxa8jVZ1NoNZBv1pNv0lJiE8g3a8k3a7Hrs8gzZFFiUZOnzyRHl4ldl02JRU+JScvaXAtlDhsFFjNFOSZK7AZeKHTwQpGdNWUr6RxyPi7F/PtOsCd3KA8ePWR+cYGZuVlRODC3ID7m55mamfLnsk0z4Z3E7fFyr7qOLVu2sGnTJlaWlbJl61Y8Ez7m5haZmhJfjHfu3OXw4cPcunUbz4QP7/QsYxOTjLjcYu2KP+W7q7ufxvuttHf2PKVck6ingFrRn3Mn7dMGBl2B2grxWVrYjwWSPKRYIukGKUUpiTe+Ibq7RXNubX0jXd29osjgfivDzjF6B520dHTS0z/AZ5s284c//hFlpJLQ0FBCQsNYtjyIvz7zLCGhYYRHyHn2uecJCg4hJiYOmSyCyKhoIhTiLkwmkyOLkBMWEU54hIzlwWJ7c1hYGHFxcRQXr6S0bDVJSSkEBYUQFBzK8uXBhIVFYDCY+PXAQeobGhkcGmZx6SEPHj5i6YH4LAHa4oOlQDvBU0D28AGLi4uiWOfBEmfOnkGhUBAcHMyBgwe5V1PL9ZsVNPsT3nt6++ntH6T3CQN5W5u4U5Sui6QGlXx1UsqKJOKQ6EIxq7I7kGspWSakvjYpHPjJXrhB/yQnddCJlT2jgWLUgcFhnK4xuvv66fJPhaLwopfGplYq71T7A45vBHImZ2fnA9TehE/cLbonRNAa9XfbjXsm8UxM4hodp39giOaWNirv3ONs+QXOll8Qe8OcomJ2bNzD3MIivslJXGNjeLxefFMiUEphvBJoPVkaKVWnSNOZRDnOzM4yNT3jDwSYZGx8gnGvj1HPBE4/mD1ZfNnc2kZTcwv9A4O0tXfw6iuvEh+fiMFgRKcTsNtz+fXAocDesLmljaqqGqpqamlu7+DK9Rvs+fEn9v60jyNHjlBeXs6Vq9e4dPkqp8+UU37uApV3qmi430rvoBQuMMzomAevb5K29k7Kz13g9Jlyrl2/SW19A31DTjyTM0+BWHPdDUqEFHL12Vi1akyCCpOgQafJRhA02K0mbCYBs0mLzSaQYxew2fQYDSJdaDbrsVgEUalo1mOy6DEYNOhUGZgNakxGNSZ9BvlWHYV5JgpyjdgMmVj1GVgMGswmHWaDhhyLgN1ixGrWYRayUaesIC06hqRIJUlRSiJDZIQ9s5zIoDAS5ZGkxiagDJMRGRZBojKalNgY0hKiSVDKSIpQopYHc+yDfOq/K6b/F1GQ0bSzhJtfFnBuk52q78q4/20erdvNjOzNx/1LMd6jq5k99wrzV19n4fYbPKz+gIc1H/HgzjtMla9hdL+FsR8FJo4V8Z9Nm1m8/Bb3vzZS9UkW3hPrmLm4gZnLG5gqfwnPsdUM7CtkYF8+44fKGPppJW17CrnxhZHvS5NZk6LEFBHKmlQFP79XxmptCnk6Fbr0ZLRpiRjVmdh0GizZmWiSk0iLiScmVE5MWCTKIDnx8lhWRCeSFBOPkJGJKTsTXfoKrNoMLJp0bDpxIiu1asX8REEEsRy9igKzGP5r02XhMKgoNOsoMKtx6NOxadOwadLJ0WZTajPyQq6FlwodrCmwU2y3UeQwUVZg4YVCB+uKHKxbs4r2AX+z8+Nd12LgBC9Rh0/uy6QXlSTskCS93ikfvskpJryTeCZ8nDp1hpKSEta9uI6CokK++PIrxsY9zM+LIDY9M0dzcyv79++nsbGJCe9kIFvO7ZnE65vBMzGFZ2KKcbdPBKFBV+AGeb+5NZA3J0qcB+kddDI4MsbQyBiDI2MMOkfpH3Yx6BT3a9KpWQIwkQpy+dWQw/5TtItr129y7fp1Wtpaab7fStXde9yrrqWtvcM/FXTS2tHN/eZWKu9UUVvXwMa33uaPf/4TQcHBBIeEEhIaTni4HLkikuXLQ5BFKAgOCSckJIykpBQUikhkEQqUkdE8vyyI0FCRclRGRbI8OIiwiHCWL1/Os88+S3x8PCaTmW3bvuXEiVO88857xMcnEBwcSmxsPGFhMjIysjhy5Bht7Z3Mzi3gm5xmfuGBH8QehzZLdomnDixLSywsLDC/uIBvdprTZ8+QlZlFaGgohw4f5nblHS5euhKI3JIODRKNJ4G7FKDc4ZfESx68Bn81x5MiG2kvNjjkpMcPTtLOS7I/SOrFunox4FZqVRaBbFgEKz9oSbsxyZw8PDxCe1cvXb0DDA6P0tHZG4ieulVRyY2bFZy/cClgbnd7JAHFY1GSZ8KH1yv+Drr9wdMjrlH6+vu5duM6H378ER998jGbPv+cTZs/5+atisD3MTM3y/ziApPTU7jGXAFAkqpRJDpRqkaZ8HkDuy8pff7vG5HdHi+eiUncHp9oAXB7cXl8YpboqNtfJOthYNDpp2HFQ8HOXd+j0wlkZmaTkpJG0ookLBYLn3/+OT/s/pHvf9jDD9/v4dq1G7R1dFHf3MxPP//Kp59t4uOPP+brL7/i159/4dbtOzS3tInUblsHza0dtHb1iq8x/2vK5RLzEzs6u7l+4xaXr17nytVrVPj/7ZDT9fQkVneDPN0K7PoshKx0dOp0DDo1BkGHI9dKjs1MjlnAZhGwmPXk2ARsZh1Ggw6zyYDRqPNL7XXYckwYTDqMRg267AyMejUqdRpGfSZFuSbWrM6jIE8gx5SFVcjCpFch6FToNJlijJVeg9mgwWHRoUldQYpCSYIsnESlgohlYQT/6TmigmVEB8tIioolfHkwUTIF0TIZ6YmxaNNSWRGlZEVkFHEyGRusGVTtWEXv/jV4Tr7C/R353P4yn7OfOLj+VSF12/Lp2JZD/3Yrw985GN5XiO/Uy8xfe5P5u2/zb/Uf8f/UfcT8jdeZOLmSkZ8tjOw14DlayKOaj5g//zodX1uo/0Jg4vR6Ji+/xdSNjcxefRnviVWM/lqC9/BKPAdL6N+TT8N2K2ff1/OlLYGXksJ5PS2CX182cPi9fFbqkrELGlJiY8mIi0WTmoJJo8am15CZuIJ4eRQx4VFEBiuJDo0iQRHHiugVxMgj0aSnY1ZnYdP5pzAhC6suE7s+m0KjigIhE5s2jXyzHodeS75RwKZTYchMJVdQU+jfiRVY1OQKGdi1GeTqVKw0G1iTY2J9SR4rHeJutDDXzMpCMyUOM2sKc1i3djXtEp24+OAB4mMpAFbSC2t6diYwhUmnSFHIsRDg7CcmvUz4g0XdHi919Y3s2PEtb7z5BmaLlc+/+JLZuQXcHi9NTc3cq67l7t0qTp06zf3mVrzeSfqHxBvPuNvnf3hxe3z4JmeZnlnANzlDTW091TV1YnlhVw99/YM0+82xvQNO+odd9A+NiI9hF32DI/T5/TX9A49BS5rYHhtjRRWZc2SM1rZ2Ll+9Qvn585w9e97fyHybe/dqaWhsob2jh/auHnEPVN9Ia1sHa9au5dnnnxOpQ4WC0DAZoWEyZBEKwsLF5+VBIcgi5MgjFITLIpBFiKrFkFAR3MLCZcjkEX76UUFYWBjPPPMMwcHBxMXF8dJLL3P27DlcrjFu3ryN2Wz1A2EUMlkEVouNqqrqwIncNznN3LwITtOzM//F9xcQfPhBbGZ+jompSU6dPsWKxERUKhWXLomdaddv3PLXotTQ2trOxIQP58hoINqprb2Trr5+7re00tDw2LgsTV1t7Z20t3fQ2dFJU1Oz6K8aGKa3f5Cu3gF6+gYD07C025SoQ7Fd+7FiUdp59vUPBTxaIjXcF6Ag+/oHaWnrpLm9i/auPrp7RLGJ9PsjfY3BISdN91u4V11Dd28PHq8X76Q4JU1NzwYESxPeSerqG/nxxx/Zum0rm7/YzObNm/nll184efIkFy9e5OTJ01y4eBnX6HiAsZiZm2V0fCwAXFMz06KXzz0eAChpAhv3uAMAKoGpJOiQGA5J8u8a9TDq9jE2IR7+RsYm/LmhY366VExEuXzlGuvXv4ogGMlWqVGpNAh6vVjcuXYtb7/9DuvXv0pp6So++ugTTpw6TVNrK9eu32T7jh1s3LiRjz/6iBO/Hae2vpHu3oHAwaG1vZOu3gEGnC56+4fp6xM9en0DQzQ03Q+UkF6/foNz5y5w+co17lXXPg1iDRXk6ZMwa1IxqDPQa9Ix6rUY9TocDgv5uTZyzAbsVhNWi4DNasCgV2E2CZhMRkwmA3q9FoNBh2DSodWr0elUaFUZmIwaNNp0BH0WhflmVq3OJdehx2rIwKzNQNBmYTLoMAsaTHo1glqFOisFu0WHISsNdWIiyQoFCXIFUSFyooLlxIVHkhARSVZiMvHKKJRhciKCZCQoFKTGxhMXEUFybBRRygiE2HBufb2Wjt1ljB5fS9e+Eu58k8fZj2xc+czBrS9stGx10P2Vmb6tZob3FjB58kUeVrzLwp33eFTzMUu332Xu0quMHyvDeaCYsV8KcB8r5kH1+0yfX0/nFivNWyy4Tqxj9taHTN14m/kbG5g+9SLu/WUM7nQwuLuQth12bn2q4ae1aXzjSGeLI40fi1Oo+DSP/a9byM1OIj0hgegwBcnKGDISklgRG096UhIxCiWRYQqiZNFEy2KJDIsiKiyKiKAI4pQxqNPS/IboVEyqZIyqVCy6LHHfZcwiX8gg3yQGBds0KmwaFVaNCn16Cg4hm3yjijxjNiU5Ohy6NBwaEcRKTAJrHFZWOSyU5dsptFvJsxsoyjdSlmdhdZ6VtatKaR/0T2Jz84ssLj1k6cEjfJNTDI84mZqZZmFpMcDXSx1EEo8vqadm5maZnBLDSqUgX9foOPeqa/lx7z7yC4ooKCzm6tXrnDt/kYMHD3P8+AmuXLnGmTPlVFfX4fZ46R8YprWtA9foeOBzSKneEjje85tq29o76erqCZzwq+7VPJWDKBZiPglaw4Glv3RafjI5X6KkROn+APeqayg/d5Hyc5c4c/YClXeqaWhs4V51Pc0tHf4khWYq71TR3tHFe+9/iEwWQUhICMEhISwPDiIoJBiZPILnly/j2eef45nnniVMFh7Ye8nkEcjkYixViH+PFhQagiwiHIVCQUhICOHh4QSFBBMaFsqf//wnVq9Zy7c7v+fqzdt8vWU7Or2RyKhoIiOVREfH8tXXW3CNjouTxdSkmJ3otz3MLcwHpPYP//ZIVCUuLfn735aYW3qA0zXCiZMniE9I4IUX11FxuzLgEau6V0td/X0xg8/jFaeioWG6+voDO8MKf69ZbV0Dd6uqaW5pewo4REDq9EvzxevT0SnGQnV0dgUmO2mqEydtUa4uTdPtHT10dPbS0zsYSJ/vHxj2e6tEOX93z+O4MQnUGhrvc/L0WZrbO+jx71XHxj2BWKdz5y9SeaeK6pq6gHy/uaWNhsZGfv75Zwry83n55ZfZ+9NeLl6+xE/791N5p4q+/kE8Ez7uVddy/sIlBgaH8U5OMj0rshYSRShRiNLb07PTgY4vj3cC19hooLxyzD0uUpteL2Nuj5/hEM3bojFbFFGIE+KkPy1EVENK/3d19Y2Ul5ezefNm7HY7ZouVl9e/yqpVqzGbzaxbt44333yTDRs2UFBQgFqtZu0La6mtF7NBz52/yPnzFzl69BiXL1/mVkUFFy5dCghublVUUt/QJL5u/EbyIdc4XX0DVN6r5tqNW1y8dJnys+e5fOkK5eXnuXbtxlMgVl9bgTUzBrMmBatBgyBkYTBoMRi05JgNFObmkGM2YTebMOo1ZKvS0OqyMJn1CH6w02l16AwGdEaBbI0aVbZKzFg0arBatWRlJ6HVppGbK1BUZCbHqsJu9gOXv7LFpBfVeJqsdCwGDRZtFumx0aRERRIbLkO5PBTFslBiwuXEyyNJj19BnDIKZaiM6DDxfYmRSlJiIslMiicpNobYoGV8mpdB14HXGfxlJcOHVlPzbR4XN1m5vCmXW1/l0rDFQdtXFtq/0DOy28HksTKWLq/nUeW7LFa9z4Pbb/Pw8muMHlhJ375CPMdfYPbSKzysfo/Jiy/T+q2Zxm0Wpi+/xdKd95m78RZ/u/kWvmOrGPrWRu9mM62brDR86eDcWzp2FCTw20YLNz/M58oGDbe+KOFthwpVfDzx4TJiQuWkxiQRr4hDGRpJtDyGSJmCiJAI5KFKZMvkKIIjiZfFEyuLJl4ZjSYlTZTiZyZg06bhMGhxGPxhvfoUHAZRfVpgMpIraEUvmk6NRZNJvllHvllLob9iJU/IolDwJ9Xn2SjLtVHmsFGaaydHryXfLLAyz0KZw8hau4V1JUV0DvlLMWfm5kVP0SNZBRcAACAASURBVIOHIvc+NSUu+v3T2dzCfOCFJimoxIipWXxTYu/RkzuJwSEnrW2dHDx0FLsjH7VGh8lkRaPR8dprGzh69BiXLl3mgr+afsQ1imt0jIEhkSJyjY4zNuYOcPzDThf9/pvSk4bR2roGGhrvc+78JW5VVAboDom2Eqe1oQAN1dc/6Kedhp4CNelE39s34D+Z13K3qoabt+5wq6KK5pYOGhpbqK1ror2jl+HhUZpbxJDbzq4eduzYSXBwMKEhIchkMsIjZITJ/ADkBywJvBSRygCYSUAmVyoIDg0hQqlAL+gRBFEhGBERweq1a8jNyyUmNpajx47T2tHNux9+wnsffIRaoyUmJlb8muEy0jOyqLh916+6m2JhaTGwX5GmZsk+8ehvf3vCVvGAxYd/o/F+E99s2YLVZmPzV19w/eYtLl66wtVrN7hbVU1bezejo56AT2rUPUF3bx8Vt++IXi2/BF+iA6Wurpraeu5V1z7VQiCla4y4xPinv48FkwQ7YhbmYGDn2dHZR2tbF719Q36wGg6k3ouCnD6/Wd4ZaPt2joxSVVXNoSPH6Ozto90/ifX2DQRsFR2d3VTX1HHp8lV2ffcD332/mw1vbGRlaSkFBQWUrSzl++9+YN/+/bz3/gese/Fl6uobcXt8eHxTuD1eevsGAsWkY+PjjI2PM+Hz4fX5mJyawuubxO3x4PHL4yWfl6RAlKYwqXl5dHRcVCD6D3Nen0htejy+p+j20TGxVqW1rYPqmjpa2zqob2ji0KFDHDhwgJdeepFXX32Nw0eOseGNN9DpdBQUFPDmm2+yfv167HY7GRkZlJaVcvtOJf0DQ9y/30JzcyuXL19h9+7d7P/5Z778+ksuX71Kc0sbV6/d4FZFpd/q0kt37wD9w056B4eorm/gyvUbYgP6+YtcuXKN69dvcuXKtadBrKaSPE0KhqxkBHUGgj4To1GHXlBjNQtYDTpsRgGrUcBs0gdATKPJxKATzdBGQY9Or8NgFBAMOjTqbDTqDHTaDAxGFVptJkajGqtVQ36eQI4lG7OQiaDJQq9TY9BpsBr05BgNmAVNoK5FtSKBZGUk8REKZM8FIXsuiBiZnHhFFOkrkomWK5CHhhMdEUmMXMGKmGiSY6NJi4slI2EFseEyNFHPcv7rYkaOvMTIwVU0fGflwud6LnyWw5VPrFR/lUPrVjutX5vo2GrAuc+B90QJi9deZuH2BmavvILnSAkDe21Mnl7N5OnVzF15lX9v+JSF66/RudtE/RYjs1c+ZOHmB0xf3cjDa2/hO7qK3m8M9H5mpPkDHTWfWti/OpXv16RQs62Y2o9NVHxq57tXcsjLSCM1Mhr588tIjYonPS6VGFkMsuURREVEEy2PIjxIhjxEgTI0EkWIkpjwaDGxJCoWfXomBUY9Nk0aVk0qOXqxXDNPl41Dl0KeIZ0cXRZ5BgGHXodZlYlDr8Oh11Bo0VNs01Nk05FvVuHQZWDXZGIXVJTmWSiyGlidZ2Olw0a+yUBZro11K3NZW2BhldXEmqJCuob9sVPifsSvYnv4iKUHj55QIC48daKUKJHJmWkmp2YCJk4JwPr6B+ntH6Svf4Bjv/2GXjCQlp5BdraKFSuSUKs17Nu3j3PnznHx4kVqamsYdA4zMjrCqHuckbHHD9eYW0zyGByib2DwqaQEyUjb3NrO1Ws3OHf+Mrcr79HW3vXUPkVqX+7s6gn4lyTAkhLtpTw7KeVDlON3093Tz+DQCN09ovpMUjxKi33pprxt+w7+/Oc/i4KIEBGslgUtJygkmJCwUJ5b9jzhETLkSjEIWK5UiHUsCjnhETJCw8OIjY9DMBn46OOP2Lx5M1FRUaxb9wJbt2/l3IXznDx9FqdrnInJGRz5hZSUlKJUKoj0x1TJ5UqystUcO36CYaeLuYV55hcXmPB5A76kCd9EYJIWAUzcgc4vLLL04BE///oLa9e9QH5hAafOnKauviFQZCl6woYDCrTWtg5GXGI+oZR52D8wREOjaGaWxBeSgvRuVXXgYCFOw06xNmdknJ6+wYAdQqIVpQYBUaY+5q/TEbMQO7t6A4rTtnbxd6Hpvug36x8YCtScSF9/2Cn6pi5duUZbVzd9A0MB5eKNmxU0NjUHjMxSOO7dqmr27f+F3Pw8SkpK+PTTT/nt2G/s2vU9Go2Obdu+FZPtfdOMe6cY9/gYGHQGaFDpd7W9o4vBoRF/Ov0kk5OiQGNsfMIvuxd3X9LrTNqHifmHY7jGPThH/eINr4/xCa/YCeYHMTFaSxSb3K2qpqa2gcamZi5ducJXX33F1q1beeedd9i372duVVTy/vvvk5OTg81mo6ysjNLSUhwOB1lZWTjycvlp376AHaWpqZlTp07zxRdf8P6HH/Dpps84fPQI96prxYPevRru3L3H+YsXuX33Lh09PQw4R2jt7OLuvRquX7/FmbPnOFt+nmvXb1J1r+YpEKu9V0GRkEmeUYNBnYVByMJk0iEIGqwWAyaDFotJj6BTIejV6HVqzGa9KMDQq7AKWqwGHXarGaOgxWLQoVVlospKRdBloFGnYzHpMRnU2HP0FBVZcNjUOCwaLIIGk1GPTqvGqFNjMegxGbTkO8wY1RmkxUaTFhNHUmQMkcFhhD8fRERwKPKQMBKiY4hWKJGHhROtiCQ+KpqkuDjiIyNJjU8kURlLjExBbOjzvGFKoPfgK/hOraV9dw7XPhW4/LGFc+8K3PzUyP3tDhq/MdK2w4Tzl3zGjxQy/lshE+WrcJ9YTdd3Njp3mvAeX433tzX4yl/gP+o+YOH6q3T9aKXnpwJ8595g7trb+M6/xsSxtYztK6T3S4HOD7TUblRx9U0tO4sSOPNRLg1fF3PrLQMH3nBQqE5Hl5ROYoQS5fJQYsOVJCriiAyLIiJIjjJcSZwylihZNMowEcDkwQpi5DHER8YRr4xCnZyKQ9CSZ1Rj1YiTWI5WRa42nVxtKnn6dBy6bHL1eqxqNVY/pZijyabIomelXWClXSDfpKLAJMrr7UI2K3PNrMqzsMphpizXQqnDzEq7kdUFFlbnGrGrMliZn0fn0NBjs3NAwLH0wJ/CIYLY7PxcYPksLZs9E15Gx8YDk5Lky5HCW1vbO+jq6eLajWsUlRSTnpFOSnIymZmZJCYmUlJSwvHjxzl//jwNTY2BvYHbO4HLIybXuzxefweTB+e4R2yN9SeNS8ICaWdyv7mVqnt1NDS2+pPs+wNT1fkL4pQm+ZekxHSJ3pJk3ZJarrWtI/DvBwaHGXGNBW5Kfz+1SZ6l3Xv28ue//IWwsDAxsDdSSUhYKKHhYYTJwgN0oSJSKSbXx8UhV8gD9GNUdBR6QWDDG29w9dp1Tp85S1FxCcd/O0FzSysNjU3UNzYz7p1mwDnKdz/sQa3RERwchEIuQ6FU8vzzy0lOSePa9RvMzokgNTk9hdM1SktrG+cuXOTQkSOcu3CBjq5uf7KHOH0vLC4y4fWy7sWXWPfSS7y2YQMVlbdpa+8IqNdE8UYfnolJfJNTAQ+XBAbShCXJ47t7+gK1KtKORjKji5mDI6IPa9RNd99AwK8nWSjuN7fS2zfAiGvMv68cDcjqpZzMzq5emls6AqWlzS1t/uv22CAtUZS3KiqpqLxDQ3MLnd29jLjG6OrupbaugYHB4QCFLfnMXKPjXL9xE5vNRmFhIW+88QaHDx3hk48/Q63WcuTwb3i807gnRRBz+bvsRlzj/lxHEVgqbt+hpbUdj99c7XoiKcTrm2JyauopL9j03AzTs6IIxOX24vRXuYy43YGqFZfbzdj4hD+mSvxcktm7p3eAq9evs2nz53z55Zds3ryZbVu38duJU5Sfu8Abb7zJqlWr2LhxI6WlpeTm5iIIAllZWRQUFfLhxx9x8NCRAJ145swZ9uzZwyeffMLuH/dw4uRJrl2/GWBCzpaf59CRwxw/eYJ7tTXcvnuX2gZxH1pZWcW16zepuH1HlOTXNTwFYtVVt8jVpGLITMGkzsZs0mAyaTEadZjNAhazgNViwCBoEPRqrBYDDruZAocZsyZTPPUbtDjMBrJTk1CnJ2PQqTAJKixGNTazHoNOhdWoxZ4jUFAo0okWQyZmQY3RoMNkFDAKWrTqTIwGLUUFOVgFNVmJCaxQRiJfHoJ8eTCRoeFEhkeIFKJCGQCxyAg5MUolK2LjiI+MIiE6loigcGTLw4iTyVHJgvn5TRNDp16j+YcSKj+xcfsTC5fe13P7SwuNuxw0fWumaYeevp+suI8WMX60COfBHEYOFeI+upbOnTauv5XKxQ2p9PxUzMjJMsZOvMSVt7O4+G4KnvIX8Jwuw3WohMEfchnYYaPzMz0NG9VceTGbX8vS+PGFDKq2ruXu5yUc2ZDHGm0mScooUqLjiAmVo1wejnxZGLERkSjDFChCFOK0FZ1ArDwWeZCckGdDiQiKICo8kjhlDDEyBdkrksjRa8g36TCp0jBmp2HTiBUsefo08g2Z5ApqcnRqzKoszNlZ2HVacrVqCgwaSqw6Su0CRVYtBSY1uQYVdiGbslw/gOUYKXWYKbEbA0bpVblmcvUaCvJyaZN2Yq6xUSZ8Xr8i8QELCw/8kVJLAZWVd9KHe8LN2Ph4oMVVMlsODY8Ekt4lwcXomLgXKywqQavVk5aWTlpaOrGxcSQkJLBz505OnjzJvZpq3B63f4ktnjDH3T7G/ObJMbdf5jzu9S+3xwOn5idBpa29K7Cwl6jD5pY2bt66TXVNXaCGRZLRSyfmJwOEnzRLd/f0MzDoDEwBw36Vo1SuKYFo/8AQtXUNJCYm8swzz/DXZ/5KuDxC7AxTKnh++TKCQoJ59vnniI2PEytW5Aqio6NRKpUibSiTkbQiiY8//jRQNVN5p4qK23fEplyXmKIuZuV5mJ6dZ8eOncTERBMbE+33lEXy1Vff0NnVw+zcAg8ePWRhaYn+gSG++noLKrUOuSISvWBk13c/0Nc/GAgHXnywRE1dLYVFxbzz7vu8+trrVFVX0f//sfWe303e27r2+QfOOGfvlZ2yktDdLdmWZFkukqzeqy0XOqEkIZVFVjqkLBIIJIR00knoPfSO6dW927J6caGkh6y19x7X++GRBOzzegyPgK3Ixn70zN+c876v2z+UKdaC/N2fQiiNCR8bGKCrp+cOgO9tWkq6qxL8doMM+gMZ6f2gP0AgHMMfiuIPxwjHEviHAncJOtKHlVA4lkrgvh2vI4RNBlPewDA9vQNcudqSYRn29d9WO6Z/p5cuX6WlrZ2O3l66evoyN/70XjMciQkm+tQEIDk8ytGjx3jiiSd46623WLJkCZ9+8hnPPLOIhoap7Nixm+GRa0QTgqo2Gh8mEkmmUsajmUJ24uQpvvn2e3bs3MPJpjNcuHgl1eEL15TgIxsmFk+QSA6nCtt1RkaFHVg8OSrgsmIJwlGhOxsKhhgKCr64/oHBuwz/585f5LMvPuet5W/z+eef8+mnn/Ldd9/z0Uef8tU363jxxZeYNWsWixcv5umnn8blcmG1WjGbzcydP483l/2Dt5e/w6K/PceSJa/x8cefsH7993z++efs3LmTM+fOcrW1HX8oLGDX9u5n+86dbN2+je07trN582b27NnLgYOHOXP2fAYXdv7CJY4eO3F3J3a+iVluI7VWPV6LCYdVh8Npxum24XQK3ZfHI3RmFrMei1mP12Vn7swGpnodzK730uC2MtXnxmHSY9KosFv1uN1mvB4rHrcVl9OCr9aB12uhYaqL2loz9bUWatwWPB4XTqcdj9uBy2nD6bLS0OBhzox6pnqd2PU65CIx0vwCinJyKBWLKZfIKJMIBUyUm09ZiRSZuBh5sYQKmZwKmRx5sYxymQJZkRiFOA+jdArP1lbwwWN6Dr1RS9NbNRx9w8X59+u58lEdLR/X0P6pl/6vaolsmEF043Qi672M7X6Em/ueYuiraRx6Ts1H7ny2PqHh6JtOvp+v5tWqCWx+Sk1k23xC6xsJfNVA3/u1tLxp5/zzBk48ZWLrPDMfzzHxxZN2zqycx7YlDTxVV01VUREqqQJNmZyirAJEk3MpyS1AUSxDJpYgE8lQSBQYq/Woy5QoJZWIphQiLZRSXFCMpLCEankldq0g7Gh02YUiZTEK3i+nnmluAz6blhqzhjqHmRqLCa/JSIPDTr3VzAyXhbk+B/PqXcyssTLDa2VmjZNGt4XZPhfzG7w8OrWWRxprmdXgYU6DW+jGpvlocFqZNXMG3cGUTywaS5AYHuH6jR8Zu349Iwe+8eNNfv5VULiNjI0SjkYIR4QXnrBsvsbwyHUi0QSbNm1hz979maTmsWs3aGvv5KlnFqHR6jEaLajVGqqrtchkcl5//Q0OHjrM1eZWYQeWEBBAgpQ5QTSluLo7oiKa8Qmlja3BUCRz4k8z+9K7L+EGNpBRyPX09mdGIemR5P+82d4p/kirGP1D4QwFPc3HGwqEMlSQaCzBwoULycrKQiKRIJFJKZFKKJFKyC8sEPZfUgmFokLKy8upqqqirKwMuVye2mcVodXqmDdvAevWfc/A4BDBUEQoqP2DBINhIUNr7Abx0evc/OV3tm3fiUKhyJDvNRodJ5tOc+vP/+SPW39y/eZ1TjQ1seaDj3n+hZd4f82HrPngI2x2J3aHiwuXrzA8eo0bN39i7No1NmzYwEsvv8qyt1cw/7HHOH7yBP6h293uoD8oAJf7hwimOu++/n4uXb4sdBsd3bR1dGcKUZrwnqZzpAthxpgcjjEYEsQA4VgCvz9wF3ZqYHCIoaEgwXCMgUCEPn+QgUAYfygqKPLiwwRSPsChQDjzdYVMsFBGLHI75LSDwaEg/nAEfyCY6bTTBbetvZOBQSEdOZIaj3/33XoWLVrEJ598wjvvvMPnn3/OK6+8woyZM9m+c1fqIDdMKJISNgQjGel/IBgmEAxz5ux5ftizj6ZTZ7h8pZljx5tobetI/TyF6zQciQmS/tFrGbpHmsqRNk3HE8OEUjSQtvYuLl6+xM7du9i+cwdHjx1j2/YdrF37Bdt37GTNhx/w5ddfsXXrVrZu3cq2bdtZvXoNn3z6OUuXvibs+ObN5fnnn8dsNmOxWFCpVNTV1/HRJx+zctV7/GPZ27zzzrssXfoaK1eu5PPP1vLdd99x+NhRev1D9PmHuHy1mUOHj7J3/z5+2PMDW7Zs4fvvv2fDhg188eUXbN+5k47OLqLRBK1tHf9PEbtw7gTTbNXM9jmosRqxmapxu+04XFa8tc4U/9CBzW7CbjdjNRnxed3MqPfS6LIyy+dmeq2TaXUeptfXYNFrMJs0eGusuN1m3B6hiNXW2mlocNIw1YWv1kKNx4jbacJut2CzWajxunE6HNTUuqmv9zJrmg+f04ZJrURTWY5CXETh5ClUSWWUiYtRlEgpk8iQFgrdlrxQRKlIjEoup6q0DKmoCHmxBEWplFJZIQpZEZIpE5ihKWTTEi9HV/g4+LqDU+94uLDaQ/un9fR+2cjgt40E1k8nsmk6I9sbuL53Hjf2P0Xk+xkMfTGdE0tdrJ1RxuvmPP5ePp4V9gKufDib6JbHCK6bRs8ntXS/V8elpQ6OP6Nlz/xqvpimYUWjnm8W1bFzyUxem2NBXZqHXFSESqKgUiKhOCcfUZZQxEqLSpCKJYKwo0SOWaPDrNahkauQ5BYjE8nInZKHOEeEUlaO22wSRoR2IbrFZxM6qQaHgQaHGZ/NhMekw2s24tLrcRoM1FjN1NlMTHMamVcnFLE5tXZm19iZXetiZo2DOXUeFs5oZF6jj9kNPqbVuZnV4GV2vZe59bX47FamNjbSEwimAMC/CfEcsXiSgUE/0XiMeKo7uvGjoEAcvSb4aAQyRzKFvRkhnhhlKBhh+45dNJ06w8DgEKFwVCAHtHfywosvYzZbcTpdGAxG1GoN5eUVLFz4JIcPH6WltZ1I6mYQjsQz4N9gKJYpZgKBXGAXCqfPu/cdd0uvh1Jjp9vxFb19A1y8dIXTZ85lZvNplJHQcaWNs8L+ZdAvED/SHrK0yvG22jF0e/834Gd07DrrvvsOsViMrLSUEqlQyERFYopKShAXFyGRSpGVlqJUKpHJZJSUlFBWVsaUKVMoLS1FqVRhMllYueo9unp6GRm9xoA/QH+/n/7BQYKhFG4rmuDS1VaeXbSY6moNKpUKkUjEggWPEo0luPXnv/jXf/4XZ86dw+XxUFml5smnnqHp1Bl++/0WoXCUxx5/gs+//JqRsRvc/PFnmptbWL36fd5+ewVLX3uTmbMf4cy5cxkuojBi9TPoD9E7EGAwIFBRTjYJgOftO3bR0d1L+x07rfRYsKe3n6tXWzJ/7+sfpKd/gEBE8PQNBiP09A3S0XE7Dy490u3q7qW3389QivIeiMSJJkaID48RiMQZSKkSu7r7UgWwKwXijTIwGEgpVf10dfdy+sw5Wts7ae/qIRJLZEQj/QO3P3/5cjN9g0P09PVz+sw5nn12EUuWLGXPnj188823bNq8iQ8++pB/vPUWe/ftYygYJJEUUqXTu9J0R5ceTabHmUOBEOFIPHW46iMQCDEUDNHZ3UdrWxctbZ109wzgD4Rv5+jFhwmGIplRZ/+An9a2DvYdOMR7q9/nnXdWcvDgIZqaTrFjx062bNlKU9Mptu/cwcp3V7FkyRJee+01/va3xTz33PO8v+ZD5i94lJqaGubNm8cjj8zF663BYrFgsViYOn0ay956ixdfeoUPP/yYLVu28fXX3/Dhhx/y7spVzJs3j+dfeIFTZ89xtbWNM+fOc/r0Wc6cu8D+AwfZtGkTG9dv5NtvvmXT5o1s2baZEyebBFVqavx4l9m5+QwL6q3M8TmZ6fPg81jx1XrweJ043daUidmB1WbAbhPCLus9LqbVOJnmcTDVbWdGnZeZU+uY3lCHUatGW12JzabDYtHgdJqw24z4au3MmFFDjc9Knc/K9EbBc+b22HE4rHg9LlwOJ16vICCZWufBYdCgrShDUVKELL8AeaEIa7VG6MwKxZQWS6iQyqgoKkEplSEXiSkTF6FSKKiQyZCJi1FIS5EWF1BeWky1VEKtUsL7Cy3s+4ePo2/VcnK5iytrvPR+MZ3+r2cw8M1UAutnEdv2CKO75hLaNJvAlvn0fVlH22oX5952se9VB5/P1vLtPA3H/uGi7cuZRDc/SnT9HDo/aaT9vQYuvu7h5HNWdi/QsHaGhrenGnl3gZc3ZjhwKORI8wqpEMtQSSspyRdTMCmLwslZFOcWUFYipUxSSmVpJQqJHKNag0NvRqdQU5wtpqRAgji/mPzsQspL5BhVSlxGPXX2VKaYx0mDy0KtTUiCbnTaqbNb8dms1NkdeC0WPBYj0zx2prvNzPQI79PdZqa7LMyqcTLH52aOz8NjUxuYWeul0euivsbF9Dovsxu8zKr14jIYcLs8dPqD/HfaJ/brb39w/caPmZNyJBpnZHQsY2AWAKY3uXb9JrHkqODDCgQJxRO0dnZx/GQTV1MeoFAkSjQ5TEdXD6+8sgSj0URtbQ1z5sxGr9djMpl49NFH2bBhA83NLcJYMnG7WN0OMBxOZSzFUwUknOmA0oUs/eeBwWAGFCyk+IYznLv+AT/nL1zKBPgJZlshDVoY/8QJhuKZry34ykKZU/6d3dnt4hjMdBfxxDBNTadTcSoSikqklMoVFBSKkZeVUyKRIS6WUKaoyBSwdOhlWVkZlZWVGI0mjEYzf3/+RZrOnCMxOsbwteskh0fp6etnKBxhKBjm+PGTvPjiyzgcLgwGM+XllchkUj777FN+/PEn/vjjT/77v2Hnjl3k5RVitTmQlZaxaNFi2tuFePiBwSHWb9jE8Ijg+du9ew+rV3/Apk1b+PjjT5g9+xGupApPmorS0zsoqP4CEfqGQgwGIjS3drLuu/UcPHiYK80t9KREN5kwy/5B2to7hYDEO5KU0+iodLecDrw8feZchjyf7qzTe65wJJa6HhIZZmK6YF5KEVXSmKq0NL+9Q5Db9/UPCSb1jh4uXmomHElk5PlDgQi9fX5a27po7xAM2m0dHVy+epXXXn+DNR98xNlzFzjZJOx3vt+wnkOHj3Do8FEhJysYSdEqbk8O4glh/xUKRzJTASHOJZHBUMUTSaLxGMGIwAxt7ewREE59g3T3++nzBwVR02CAvr4hhoYiXLp8lU8+/YzVaz7g2IlTdPcMEArH6Ozqo6VVMOJ3dfdz4eIVvv1uHY89/hhWq5WqqkrcHi+vvLqUefMW4HJ5mDVrDj5fPT5fPWazlaoqFfMXPMbzL7zE008/w3PPPccbb7zB66+/znvvvceKFStxOJx4vV6+/PJLjh8/zq5du9m1ew+Xm1vp6O7h0KEj7Nm9ly2bt7Jz1072HzzA0WPHaGvroLe3n+6e/ruLWMspZjoNTHNZqXdYqHFZhB2Vx4nDbcVk1mC2VGO16nE5LNQ4bMyuq2FGvZMau4EaZyquxe3C47Bh1mnQqMqpKJMIxcxqwGrWUOO2UOu147AbqPWYmTXVw8wZdXhrBPJ9TY0Xl0MYKXqdNjw2IclYU1aKNC+PouxcirJzKC8poTi/gKL8QkrERRQXiCgTl1ApKUWaL0JWIEZRJEFaIEZSKKZcVkpRfi6KokIqi4uwVJSydKaRHa94ObLMx6kVDq6sdtO9dir9XzXgXzeVgW+m07tuFv0bH+PS59O4tLaeCx94OPOWi1P/8LFniZNjb9Rw8GUTR98007q2kcCGuUQ2PkbX2hm0f9jAxeX1HH3Byc6FOr6Yq+XtOXamG1WoRfmIJkymcHIO4im5SHNFyAtLKM7JQ5SVjSgrF7m4BHmRBINKg7q8CkO1DovGQJW0gvzJBYhyixEXSigWl6JV6nDojNSYLTTYHXhMRhpcdhpdVmotBnxWQWnoc5hodDmY5nHjtZhwm3XU2oxMdZtpdBqZ5janFIx2GpwWZta4aHBYmO5xMbvex1Sfh0afh8YaN480+phZSxo+TgAAIABJREFU48ZYWYVGpaFtwM9/Af8rHanyy6+/ZyC30Vic4ZFrJIfHMv6veEIwXsZHRhlKqQb7Bv1cutqcor8Lo7VrN35keGyMnt4+3nzzH1gsVubOncvyFSuYNm06ZrOZmTNnsmHDelpaWjMw03BMGBumu7F0RxYKJ1I7hEimoKT3XsLOZoiBwVAmh2zQH6Kvf4j+AWEkmB4bpoUcAmWinbb2LvoHhlI7LyEVWLixhTOjQ/9QiKFA8A4xSfpr3C6kkWicgcEhHE4PRcUSiooliItKKElROcrKyimVK5DLFVRUVGS4iJWVlZmxolKpwulys3DhE+zbf4Cu3j6Gr13j+o2bBMMRgtEYV5pbeOmlV3C53DgcLrRaPWp1NUqlioMHD/LrL7/y+++/8/vvfxAMhFiz5gOWvb0ClaqaN99cxv79B+lMUT1a2zq4du0mff2DvPrqEjZt2syJEydYunQJTpeb8xcuZRiEwthL6G5D0QT+UIRAKEo0lqSvT5CVd/X20+8PMJRSI6bZib19A5ldWFoGL3TAAxlJeroDO3P2fEaint5hppVyws9ZSDVIJxikfWDpQpdmNQombD/9A7fz6VrbuukfCNLW1p053ARDwjWWvl76+gOpPaiQ43XgwGG279iV2uMF6ejq4sy5s5y7cI6jx05w8dIVenr7CaZ+FrH4MInkaCY5WkiaTj9fPBV8GScaTRBPJIklYsSHR4gOjxJNjhCMxhkMhuke8NPc3klbe5fwfQ0E6O4d5NCR43z40SccP9HE2LUfSQ5fE77/wVDKb+enp9dPd3cfJ042sWrVKurq6tDrdTzyyDyWvb2CZ55ZhMftZdasR5g5cw42mwOTyYJBb2LGzNm89vobrFy5khdffJGGhgbmzJnDqlWr2Lx5Ky+99AoNDQ0sWbKEgwcFi8ymTVs4cOgInd09tLa2c+TIcbZu3c72HTvYt38/x0800d3Tl5qO3E3sOH/+CA3maqY6rdQ5zHidZjweF26PA6fbhs1uxOWy4LCbcVhN1DqF1GGvTYfLqsfrtGI1GrCZjNhMeqqryimXSVCUStBUV2I2aTHolXhdwnM77WY8diM+jxWvx47NZsFms+F2u3HYLVhMOqwGLVadBrWijEqpDLm4GGmeCNHkHKSFRRTliRDniSguKEYmkiAvLEZeWERpYRGyAjElufkU5RUgExdTLitDUlSEXCyivFiCsqSYZ2u1bPi7kz2vmji53Mz59+y0fFxLz9c++r+ppfVjLydX1dD0fgMn3q3l0FtOjq/wcex1HzueNnJ4SQ1nV0zl6GtOTrxp5/xKD1fW1NP8cSPNH9TS8oGPi+82sP9FB9/PU/HhDBWvNprQFRVQNGECJVl5iLPyKc4uoGhKHrJcMUXZ+UhyCynJyackt4DinHyq5QqMSjWmai26qmokhRJyJ+WTnyMmP7eEgtxiVAo1XrOVOouFupTycKrbQaPDmgmxbHAKBxShE7NTk3pcrc1Eo1PIGWt0CoGc0z1OZtW4mOPzMNPrZKrLwbypDcxqqGVmg49ZDT7mTq1jhstJtUyOVq2lY3BIKGI3f/w5FWX/G8FQhN6+QZLDY5lCIOyp4hljcDgWZyh1ymxpEajj6Vj69o4uAqEwg0N+Ll66yFtvLcPt9rBo0WK+X7+Rl15+FZ/Px7PPPsuWLVu4erWZaFqskQoevPM9GksSjsQZCoQzN4Q7RR2D/jv/G0rtJUKZ9/ROJ72jSd8g07SJNDg2XZSETkEobOnRYSAYuuMxAfoHg/QNDjF4B4T25o8/8/ob/yA7JxdJiYS8vHykUhlyeRllZQrKy4XiJZfLKS8vz+yypFIpFRUVVFZWoNfrWfjEQvYdPEB7VyfhWITR69cYHhsjFImx6t3V2B0uDAYTBoMJjUaHXK7A7nDR3NzKzz//yh+3/uCnn3/it99+o72jk5NNZzhw8DCxWIKuzh4+/PATelLF4bc/brF1+3YWLFjAZ599xtq1a/F4PNjsDk42nc78TIQdZKrQByMMBdMRI0ki8WEi8REh4dcfzOwo7xRW/E8bw9Xm1kw6drrYpTurtB0iHdtyZ+q2AN0dorev/649W/rz6cImFMih1GFEEIG0tnXS0dlDT+8AQ4Fw5voSruto6oASTBUawZeVRlWlkw3aOtr5fsN6tm7fxukzZ+kf8GcM+dF4knA0TiQWF1IXogmi8RHCqecTRoLJTPxLcljIL8sAh4dHBB7i8DCx4RF6Bgdpbe+ip3eQ/qEQPYMBWjt7aGnvIhCMCN60kTFiiRFiiRHCsQQDQ0F6B/wM+AO0tXdw5MhRPvtsLatXv88336xj2/advLNyJfUNDTROncqs2bNxOJ14vF6MJjMvvvgS27dvZ/fu3ezfv59vv/2WDRs28MMPP3D48FHWb9jEvPnzaWhsZPX7qzl8+Aj79h/kYEp52Nndy9XWNvYdOMSBg4fZvXsPh48cy+yao7HE/yhiR6m3VNPgNNHgtlDrTu2nXHbsDitWi5Ealw2H3YTZoMNhMuAxGXCaNDgtBmxGHQ6LiRqXA6fNSLlcglxSQkVZKQZ9NTqtEp2uCrtVS63HgtNmweOwUOuy4nKYsVpN2G1WjAYdBq0as16LWV+N1aDDrNdRXipHJi6hOCefwsk55IyfTMHkXIrzxJTkFiEXSZHliVGIJMgLSyjJLUQ0JRdRTj7SwmLKimXIxCWU5BUgLSxGVljAPHsl379Qww+v2Dj0mpnz73o5sczM1Y9qaf3Ex6kVTnYvtbDjVR07XzWw/mkNH80sZ7lXwhqfjCOL3RxY7GLd7Eq2PK7h0MsODiy1c/ANG2ff8dCyppFz79Rx4GUnm5+y8/4sKwtMKsTjHqZowhTEk/MoGJ9F/oQsirMKEE/MQzQpl7xxkymYMIXCSVkU5+SikpWilssxVFaiq6yiTFpGUUEJhXkllBZXUFJQSpW0EodWj89sZJrbQaPTzjSnA5/ZiM9qwmsyMNXtpMHpoMZixWez4zYa8ZiMKXKHiUanlQaHhQaHUMSmOa3Mq6thns/LnNoaHp0xjRm1XmbV1TK7oZaZtS58ZhNKqQx9tZ4uf0AYJ6YDLoVssJ8Zu/Yjo2M3GfSHaGntJBiKZzqSYChC3+AQ3f0DdHR1Z9R+e/cdYPOWbezYuZuDh4/Q1dXF8WPHWLbsHzgcTp577nk2bt7K8lXv8sgjj/DMM8/w3XffcenSZcIpWkYgHEuJNcKEwpFMnEW6A0sLOtKF524RRprKcfsxd/rAOjq77/KGpcc8afl8+nF9/YMZQYLA6wtkPEqBYIRgMCLEigTCBCIJhoK3qR9rP/8SqayUwsKClFm5WFAjSqVIJCVIpVJUKlWqaAlFLD1WLC8vp7q6mieefJI9+/dxpfkqwXCIxOgIN37+idNnzzJ33jwqK6sok5dRUVGJWl2NVCpj1uxHSI6M8cetf2YM6n/8eYt4MklHRydj167x6++ClH77jh1s2rSZUDjCzZ9+YuFTT/DY44/x4YcfMm/ePKqqqli06G+0tHZkbAWCSjCeGvcKe8mBAeFzoWiC+Oh1osMCOiwdnZIeCaYzx9K/s75UjEv65522MaT9ZGmbRnpX1dHZnaHip8NRhwK3R7npriw9vkyLfNK/R+H6EEC4Qhfex9XmlszIXBCCBDJMRqGwJVOJzEK3n04vuHT5MqvXvM+hI4cZCoYycvl4Ypjk6BiRRJJgNEYgGieSEKwiwWiCUCR9Xccyqt5EcpiRsRFGxq6lYMMjQrDpSAqmPXot1dUJeKn088WSo4LQKRYnnEgQiscJxmICCDiRJBiL0T/opzc1UTl77gJHj51gX4pKsuq9d/HW1lClUuJ0u/DUeKmt8+GtrWHNmjUcPHiQAwcO0NTUxNGjR9m+fTsHDwr0+h07d7Pk9aW4vR5mPTKbzVu3cfxEEzt27GLXzt1cuHyF7oFBLjY3C/T6FDMxDWgeHbt+VxE7c+YQdWYVHpMar0VLnddGna8Gl8uBQa/DZbPiczsw6auxGPWYdRrsumrcZgOmaiX6aiU2kx6XzYzFqKFCLkEhk6KqKEenUaJWVVCtLsdh0+FxmjDo1NjNOiwGJRaTBr2uGrNJj1GnQa+uxmY0YtZqsei0GLXVVCrKkEulSPIKEE3OIvvhcRRMmkJxTgHSPBGSPDHF2YWU5IqQ5okpyi4gd/wUCrLyEOcWIM0voLSgCGleIeKsHEpys3iyTsO3z9eycbGdvS87Ob+8hjPLbGxfpGDr4mq2Pm9i8wsW9iy1cmCJnbXTFLwon8hz0vG8UDae15TZvF1dxEuyLJ4ovJ9PZlSxZbGeXS8bObWyntYPpnNhuZvDS2xsetbNsule3GUKJv3lXgoensyk/xhPzkOTyHloklC8Hs4mb1wW2Q9OJH/8ZErzRcjy8qkskVBakI+1ugptpQKlopwSsUDu0FToqCipQimrwqxU49FXM9Vloc5qot5iptZkwGc14dRpqbFaaHA6qbXaaHC6cRsNeEwC5NdnNdDoNNPoNDO9xkG9w0y93cJ0p50ZTgdzfTXMn1rPLJ+HWT4v070uZtW6qTEbkeUXoFVr6fYHhE7sxo83+fEngUx//caPjIxeZ2T0JsFQjJNNZ7h46SrNLW2cbDrNufMXudzSyvFTpzhy9Djbd+zK+EDSiKKu7l4i0QinT59m6dKl+Hx1vLpkKVu27WD5ypVMnz6d+fPns379ei5evJwpVv5U9yOMeqIZabtwA43dNU68s4P6f7swgZU4MCgQG3p6++lOdQS3i1Oa4HEbIJt+znSBTO9W/EMR/EOC6i0SjWfMqoP+ID29gs/s8hXhhavTG5FIZIjFRYjFxVRUVFJaKpiRpVIZ5eXlmRGiQqGgtLQUlUqN0WRCZ9Dz+OOPs379eppbmgmEgkQScXoG+lj13ircXg/qajWVlZWZUWRxcQlvvb2CX379nVu3/slPP/3Mb7//zh+3bvHzzz9z7do1bv54M4Wb+p2RsVE6Ojr45ZdfaW5pw+3xsnr1+yxduhS73U5VVRXLlr2VEbukC/qdvEn/UJDegUEGhoJEEiNC+kBsmIHBYMaHlz4opE2/aV9ZWlH6Pw8PA4NDGep9OjesO4UWSxuf04ipgUF/5uBy52ElXbSE500XvHAqULU31YUJv0dhBCiIiYSxcyjDJhSUsLGMSjTdbXf39HLoyGGuXG0W1IKpsWNyeIzhkWtEYomUKjFCNDaSsoYIIg/hMBC7nQEWjzM8OpzZO6f5iGnlbxokkBweIzF6neToDeIj1whFEwSDUYLhGMFwjFBE2OVGYkmBOZoczbwO+gcCdHT2crW5jdNnzrF9xw6e+/vfmTlzFiazBa1Oj9lsxWK1UVPjY9myZXzxxRcZD+fu3bvZt28fhw8fZdOmLfzww14+/fRTpk2bhtvjZvXq9zlxookfftjL7h/2cub8BS5cvkJHTx99g8JrLZEYZnTsOqNjAhzhzrfLl07QaNPgNqqxaspxWbV4XQ4cDitWs5Eahw2fw4peXYVRU41RrcRl1FFjNWGqVmLUqLAZdfg8Tiz6asokYsplUrSqKvTVSnSaKvTaSpw2HW6HAbWqHJupGptJhcuux2ioxmLUYdCoUSkqqS6vpEpeSkWphDJJEdJiEfKSIuQiEaIpWeSOn0BxTg6yAhGygkKkBSLEOUIRK5iUQ864yWQ9NJG8idmIs3MpmjIF8eRsiiZlUTBhAhalnJdmG9mxbAbfLLKw8WkDx5ZaubLazbE3zKx7ooLP5pexa4mVtrWzaH2vjmOLDOydrebEQgv752vYMl3FrulmvnaqeaUimxe0E1k7r5wtz+s4sMxD64czuLzKzeE3rHzxpJ15BiX5f32ICffcz5T7xjPhLw8x5b5xFE3JRzw5j+wHp5D78BTyxk1BPDmHihIZ8kIRcpGYypIi7JoqlLJiKmVSFBIZksISJAUSSvIllJeUYapS4jXqqLebqLEYaLBbqDXpcWjVOHVavCYLNWYbLoOZGotFCM+0GpnusVNnM+DSK5nlczLT58Br0TPN46LGbMRj0DPb5xH2Yy6BvTjN66TObkKrkFOUk4dOY6DLP8R/Av9r9NpYCkt0nWRSSK3t7hlILb8DtLS2c/rMuRS94QJXWto4duoMR06c5NjJJtpSe43vvt/A6TPnUlEWI1y4eJlly96ivr6el156iQ2bNvGPt5bh8XiYMWMG27dvp7W1jXAkRiI5nBonJjOqxLSsPa0KTHc86RvLne/p/Vl6lzXoDzEwGKSnz0/v4BADQyEGUqR7fzCCPxQlGInfsXuLZgro7Zt1IFMU/UNhYvER2ju6eG/1GhY8+jgOhwu9wYTRZMHp8tA4dRplinJKSxVIpaWUlpZRUixFJpNTXl6JvLQMpVKJRqOhqKgoU8gqKyqwOxxYbQ7mzVvAt9+s4/yFi8TiCXoHBzlw+DCPPv4oak01ivJyysvLUSgUSKRSps+YwZUrzdy69U9+/+0Wv/7yC7/99hu//SZErPz888/c/PEmN3/6kd/++E3gXt68yZ///CfrN2zi1SWvcfjwUV5++RVcThcKhYJly96if8BPLJ7MKELTu8ZEcozRsZsEI3H6AyFhBJa6oafRTa1tHZlDQE+PQLZv7+jKjHDTOWSdKfblqdNnaW3r4MzZ84JKMIWB6u4VxostLW2p0W+Ivn5/Zr95p2w/PRpOf79ptqI/VbTa2nvo7OojELxT9ZrMhFoGQzEiUcGwLIyS09eVcD0lEqOEwjG6ewQzfyQq0EaiseGUp3GUeDzNDk0QDgvjw3hiNKMsHApEMuPHeCJJcnQ4xVS8nvJIJolEo0TjsVQkzEhGxj88ep3k8DW6uvvp7OrJ+BbTlg9hVDlCJJIgFh0hmIocGgrH8AfCdHR2s237dp599m84HW50OgNqtQalUo3ZbEWj0bFw4UK++OILNm3ayO7du9mzZw9btmxl2/adQre16we++eYbFi/+G3V1Pt54402OHRPUvqfPnOPy1WZa2zsJR+IkR68TGxby1ATLwAix5N3jxAvnj1NnVDHdY6HRbcLr0FPjsmMyaLGZ9XhsRmrtJmy6amwGHXaDFq/FhMdkwKZRY9aqMWnVuO0WzFo1ZcUi1BVlGDVKlOWlaFTlGDSV2E0aalwWDDoVDosWl1WH3aLDoK3GpNNirNZgrq7GqFSiLJWiKS9DXS6nolSCTCSicFIWRVNyKZgwmZKcAsrExZSKRBTnFyDKLUQmKkE0JY/shyYy6f6HmfLAeAonZpE7YQJZfx1H9gMPkvvwX3lqjo83H7dxYNUs9r01lfVPm/nhJRMnV9jZv9TAuicVfP+kgiNvWmj5sI7ejxu5/LqDfY9WcmShhssvu7n6ag1Nz1jZ+6iBr6eXsXZ2OZ/Pq+C7ZzR89VQVB1/zcnx5HZtfdbJstpnKyeOZcM99TLjnAbIfmEDW/ePIHzeZoil5iCbnM+Wvk8gZN5mi7AKKs/OpKJFRUSJ0n5WSEmwaFUpJCcoSGeVFMuQiGfmTCsidlIeuUo1ZpcSl11LvsNHgtNNgN1Fn1VFnM+IxGHBqjdSYndRaHNRYrdRazdSY9fisJurtZlz6aqZ7HdS7LHhtRhqcdhpdDupsFmZ4nMK+zC0IeqZ73NQ7bVQr5EgKi9DpTHT5A0IRiyXjhKMCvzAai9PR2c2evQc52XSW02fOcuz4SU42naK3f4BwJEF37wDd/YOEYnFaOjo5ceo0/mCILdu2c/LUaUbGrhFPDHP23Hk+++xznnzyKVaseIdv161jwaOP4nQ5mTdvHkeOHKGvr594PEk8OUIkLtwQItEkkUiSSDSZYeYJSbpDmS4pfaMRTriRlIIxrSoMZ1SHQ8Go0OFF4vhD0VRcS5xQLEkkPpIZk90ugrfzxoTOTHiuaGyY1rYuDEYz48ZPJCs7h5zcfCZOmkJ+QSGiFHVeJBIJXZeslMpKJZVVSgoKRJSUSCmVl1FRUUFFRQVyuRyZTEZFRUXK56XF6fIwd+583lm5isNHjnG1uZWjJ07yzKK/IZOXolKrUKlUlJWVUVVZhVKlYvmKFcTjw/zzn4I/7JdfBXHHrT9vpQrZr/z8i8BQFCDAv/LrL7/yz3/+i/dWr2HDxs2cP3+Rd1a+i8lsoaysnBdefJGTTac5fqKJPXv2pWLow0KqwOhNRm/8RCQxysBQSEi/9g/R09PH8eMnOX6iib7+wQzCSVD7ddHZ3Utndy9XmluFYjbgp7m1naupaJ00+SMNEO7o7KY31eW2tLWn9mZCyOlt6bxQ5IQO7HbG2KA/QGdX721hT3c/V64KhI9AMJJCNSUzBSsaFdKRk8O3M8OEg1IoNUaPpEZ4ScLxBH3+AN39gwymikQkMUIipeBNkznSh6FINEkw5W9MTxQyO7GRZIZFOjI2RiwRF7yY0QjxREKIahkeyZA+QuE4nV29dHT1pIDVQgEbGAwSiiSIJUYJReJEUuKoQX+YoXCcSGyYQChC06nTPPusYNbWaHRUViqpqKiiqkqFVmtg8eLFbNq0iW3btrF161b27z/Aho1b2LhxM7t27+GHH/ayc+cu1qxZw9y5c3n11SUcPXqCqy2t9PYLo/hAIEQ0lkgVsZEUyDtOckQAHd+1Ezt3jDnpNF+XEau+CqfVhM1swGMzU2s34zJpcJl0uM1Gaqxm6h02Gl0OnHotFo0Ki64ak1aNXlmJuqwUlUKGSavCUF1FdWUZNkM1DpMWh0WPxaTDbtFjN1bjtOgxG3SYdHrMWj1GlRKjqgqDsgJ9lYJqRSkquaA6FE3MoXB8FgUTplCUlUdFsYyyEilSUTHi3ELEOYXkTcimYEI2Ux4Yz7i/PED2g+MpmJJN1kMTmXDP/WQ/eD9v/H0Bm99fxJbXa2h6dxY/vFrH94sM7HnTycFlbna/oOfYEiMXVtg5v9zGueUOji6xsGORgc9nlvOuV8J7tXJWeMR8OkvGhifV7H/JzoFX3WxaZGD1DAlve4p5b3Y1b8+3MlVdRvZf/sq4f7+fcf9+L+P//X7G//v95Dw4nryHJ5E7Ppuc8dnkTcwmf2I2JbmFlJcI9oCSAhGVEil2jQa1VE6lWIayRIG6VIU4pwSpqBSjSouhqgqbphqf3SqQOzw26qx6Gp1WHBoNpio1Lr2FGosNXyot2msyUG+34jLocOg01Dts1Lts1LuE+JdGt5N6uw23UZcBBU+rdTHN62ZWXQ2aCgWi3AI0OhO94YjgExNe/NGUElAwXoYjMTq7evns88/59rt1nDl3lq6eHiEo0h8QqATJETq7eti8eRsDA4McPnqE5tZmRq6NkRxOcuz4MT76+GNWrVrN2rVf8MwziwRpuMnItBnT2LlrN+0dXakbR5JQOicpVVyiseGMpP1Oo/GdUnhhxBTOGE3vHAsKnVv8rkJ159/TH7tTEXnnxwPBaIrYIXi0nn5mEZMmZyGVySkUFzJx8iSkpbJMkGWazJGdm4NMXoq0VIaiohyZvJRiiYTikhIqKyuRy+WZPVhlZWXGAK3X62lobOSVJa/y9Tfr+Orrb3nhhReorq5GoVBQVFREeXk5BoMBlUqFSqXk23Xr+PmX37j155+ZAMzfb/3Bn//6k99v3cqEZP7y6+/89POv/PrbH/z+x59EYwmeXbSYPXv3c+DgYb7+Zh02u5NKpZqdO3czMODn6LETfL9hEydPnSUUjnDjxnVGRq8TiY8IYN6+wYyA48SJJrbv2JmJyUn78Fo7u7jU3EJHbx+9gwHOXbrCuUtCSGKfP8BgKEIidfNPA56vXG3hanMrAwMCh7Oz5zYrU1AtpkeLITq7+lK7stAdalU/3X0DGVr9pUtXOHjoiECPCEeEsMtYMnVoixFLJAhHBWrN2LXrJJJC1Ew62TsYihGNDxNN7aUi0WH6+v2ZoinAAoSuanhkLOURExScgYgwPg1H4gKBJpX7FU8MMzwykqHb3x5PCpFAQvc1murIhBFjIBjmzPlLXGppTxUxYWLQ2++nfygkpFDHkvQPBfCHwinPY1hQdYajnDh9htdff5NZM2djNltRqdRUVlYhlytQqdTMm7eAr776hn37DvDDD3vZv/8gu3fvYevW7ezYsYsvv/ya5ctX8OKLL1Ff38jMWXP4Yc++jDk9Eomndn2jGcrP8OhwJopmZGzk7k7s7GGm2fU49BocJiUWgxKHxYjdbKTe5cCmVeMwaKmxmXHoNVirVcJN0GrCqlVj02uwGjQYqqtQlstRl8vRVsox6dRoVZXoVFUYlFVYDRqMBg0GvRaTTo1epcBl1mAzajDrNJh1OjRVSvTVKuxmHcbqCvTlcspEhRTn5CKanEPBBGHcVjgxi6LsPKQiMTJREdI8MSXZIvLG55A3LofJ908g9+HJTLr3QXIfnsTE+x7mgf/zFybdey8vPD6D8/s+4+DaRRxbMYPj78zi20VmvnvOwt7XvRxeauf0m1Yuveuk67NGWj6o5eQyC4ffcLHxWQsfzdHy2UI7Xz1tY+NiE/tetXBymYujbzrZ/bKVz+ZWsapRyTtzrEzVSsm6717G/eVBJt3/EJPuFQrYxHseZsoDE8h5aAJZD05k0l8nkD8pj/yJgldMIZFTlF+EOKeQ8uISrGo1ekUVVSUKqqQKKiVlyEQySotKUcrL0Sgqceh1uA1aasw6GhwW6m1Was1m7FoNbqMBr9mMx2Kh1mGhzmGixqTFY9Rh1VVjqFbidVipdViod9locDtocNqZ7vHgs1mFxG+7EZdFw3Sfm7nT67DrNJSJJZiNdvpDMaET6+kdIBiK097Rw+kzQibVjZs/cePHX+js6eX0ubMcP9nE4aPHudzcQjAcJRSNE4rFaWvvZP2GTXR1dbNj5w7auzoZS8WwHzl+lPdWr+azzz7ntdfeYObM2cye/QgGk5Hnnv87e/fv5+y5C4RS5s5ITIiCD92xmwgEo3cVlnQhE3ZU4ZS0PpwhJoQzS/RoyrzYJXgTAAAgAElEQVR82zgtKM+S/4+ZOm2o/v8rdJFoguGRMc6eO4+4uJjJU7IRFRUjLZWRk5eLqEiMqEic+XNWTjYFosIUtV6UMT3nFxZQKBJRWlqKQqGgqqqKiooKylPjQbVajcVi4ZG5c1n+zgpee/1NFj7xFFqtFplMhkKhQKVSUVpailQqTf1/Cr788it++fV3/vzXvzLQXyE37M9MKrfAxfydX379PVXw/sXZcxd47PGFbNi0mfkLHmXhE0/idHuoqKpi+45dDAwM0dXTS1tXD21dPcRT8S5j165lDMRptFeajXjk6Amam1vp7Orh/IVLXLnawpWWVk6dPUfTmbOcOnuOA4ePsO/AIc5dvERP/yADgaCg7IvE6Ozq4eixE5mRZFd3L4ODAXpTKLH+wTSv8jZFJS2P7+3z33WI6ekboD9lvG9uacsQ1/2BIOFogkgkJcpIJjJw6+SIsKMaGblGKBzNiIGiMcHYH4omiSRGiCfHGBgIZOwV4Uic4ZGRFAxgJJW8ECUcSefURVOd3rWMiTmeuM0jHR4VRvi3KTRR4gkhmDOeTDI8OsrYtRtEYwlOnjrDmQtXGPAHU6pdYcTaOzhEV/8g7d19dPb2pf7twmQhEk0QCIXZuWcvf1u8GIfdjk6nQ6lUUlVVRXV1NXq9nhkzZvH88y+xbt33fPnl17z33vssX/4OTz/9LIsWLeaxx5+gsXEaTqcTg8FITY2P79ZvFIRTXT0EQxGGR0b56ZefMjEzo9cEyPHI6Bgjo6N3FbGL547gM6lxGvTYDEocFg02kx6H1YzXZsamVeM2GfDZLTj0WgzKcpwGbaaIGZQVGNSVmPXVaJUVglrRrMNq1qHVKKmqKEOrqsJs1GJ3mNFWq1BXKtBUVWBUV6FXV2Iz6dCqqtAqVVgMemwmPepyOUqpBIVYhDg7i9zxk8l5aAL54ycjnpxNwaQpyAoLUZRIKBUVISsUU5IjIuvBSUz4jwcpnpJL7sMTmfzAQzz4l/v461/u46G/3INTW87hbR/RcfwLLm54lYOrF7D5lQY+fczEt89Y+GFJDUeWeTm/upbeL2cR+v4Rohvn4183n4vvzWDnCw72vO7jxKoZnFxew7l33Jxf6eXYMjebFhtZPauCVXNMPGqsIP8//sK4f7+HCffex8R772PSvQ8w+b6HmPgfQhGb8sDDZD04keyHs8iflEdxTgFFWblUlZYjFUsR5xRQUVKMTVeNurQMpUyBUqagokRGuUSOtFCColiIpam1WpjqtTKr1kmDw4LPYsFjNOA26vHZLDh0epxGPXUuG3V2Iy6dEo9Jj12vzRQxt9lAo8fJtFoPM2u9OHRafDYbboMBs7qSWpuBx2c2sHD2VOpsZrRlFTjMDvoDIaETE3K4euns6mfDxi0cO36C5PAo12/8TGx4hNPnL3D0ZBPHTp2hratHYN6FosSHR7h0pZlVq1bT3NzC+o0bOH32DKPXrxGNxzh+8jir3n1PiLVY/Hemz5jFvHkLePZvi9iwaWNGCJJ+0YYjcQLRBKFoMtOFCUv4WGb0Iyz2Axmi/MDg7ZFfepQYCkczBSm9z0o/R9prlC58dxasYCh+x55BeGz61Dx/wWNMmDiRnNx8pLJSxMUCqT43Py+Dl8rOzaFQLKJQLCInL5cCUSGKinIhikUsorikOOMPq6ioyNxASktL8Xg8+Hw+Zsyaybz5jzJj5mzcnhqUSiUqlQq1SkVRURFisZjCwkLEYjESiYS33n6b5PAYf/7zX5mgxT/+vMWtfwpFLF3I0l3ar78JkOe/LX6OGl8tb/zjDSQyKdJSGXPmPsKHH3/E8aYmLly+ytmLl7jU0krPwCDR5DCxpLDLSTMq0+nN/qEQgXCUju4+Wto7aGnryGRzHT12guMnmti7bz9btm5lx85d7Ni5i81bt9J06jQXL1/m4qXLdHX3snPXD3y/fiNnzp7n+IkmDh46wr59B9i37wBHjx4XjNMXL9PbP0gkLtBL0gcR4XoIZNIU0kKPtNctLd1PS/XTApNoPHZ35zAi4J/CESEgtbOrRxBORBKEoglCMWH3JIhFujO5d4lkkkQymfFUCpaQcIb1KWClrqfCXgXyzZ0ZY9FYPKPATY88hd1ZinZ/R9xLZ3dfxrcnpJ4L/8bT585z+ux5WlPCGAF/lWZQRjl89Dj19Q3I5XI0Gg16vR61Wo1Go8FkMmWk9/MXLKCuvh6b3YHBaERnMOCrq6fWV4/FasVgMKDT6amrq2fjxi20d3Rx6fJVevsGiMWT3PjxR8auXSeeTJBIjjB27UZGuHLn2+mT+3BrynGbDNiNalxWPUZtNSa9Bo/NjE1XjcdkwG3Q4zLqMWqV2C0GPFYT+qpyDFUVGNRV6NVVaJUVeB1WbMZqTHoValU5CoUMpVJBlVKByaJHq1GjrKhAU6VEU1mJVlmJVqlAq6pAW6UU9mMaLUq5ApVMTmlhIVkPP8yUB8eR9dDDFE6aQlFWNkXZOcjFRSgkElSKMhQSCWXiEnLHT+bhv9zHg//3Hh7+93uZcO9feeDf7uHe/3MP9/7vf2PSffew7MWF9F/ZQ6x9J91H1rJvzSLWvTSdDx63svZZB7vfms7Bt32cXlVH56fTGPxiKv1rp3J+uZsDr5jZ87KJMytr6Ph0Gh0fN3JhlY99r3v4+hkT78zVsshThTo7i4f/972Mu+d+xt3zFybfdz/j77mXcf92Lw/93/sYf89fmXjvX5lw70NkPTQZ0ZR8SnIKyB03maLcQkS5hYiyclHKpHgsRrQVVVRISlGVKlAUSaiQlFJaKKGiuAxDlQpzdSV1Dp0A8fU4qLNZ8ZgM1DtseExG7FodXouJOoeFGosOt74aa7UKu06DXlmJ22LCYzFSa7dQ77Iz1ePCbTJQa7XhMRqxVauZ4/Pw98ce4enZU5nutKEskWLQ6OkLptiJ7Z2d9A8MEYuP0nTqLIcOH6a3r5+R0RsMX7vO5ZZWzl++Sp8/xEAgTO+gwLEbvXGTsxcvsXjx8xw9eoxNmzaxZ+/eVIxEmENHDrP6/TW8t3oNS19/kyeefJp3Vq7i7PlzXLpyhSNHj3Pq9Fki0RiJ5Ajh1E0iEk+dfFOkjrQy7k4p/Z1KtDQaSiB1CDL72x1bOKNeTCsRBXN0IKXgGsqoEIXnD2Xk9P6hMKNjN/jgw4+ZkpVDVk424qISiopLMlErBaLCu4pYgagwE4QpkUkplpSQV5BPgaiQouLiDHZKIpFkipharUav16PRaFCq1ThdHqbPmIXD6aa0VPCZlZRIU2nQEqZkZZObl49EKqPWV8f2Hbvp7e/P3Ix/++N3/vjzVibN+dfff8skDf/rv/6Tq83NVGu0ONxO3F5PCo9VzPJ3lnP85AmutLSkFKinOXXuPH3+IYLRGLHhUYZHr9HX258JugxHYsSTYwRjSYLROP5QiM5eYSyYNioLYZVdXL56hUtXLnPh0kVOnz3NiaYTbN4mHJo6u3o4cPAwR4+doK29k+aWNppb21Mp4Oe4cqWZrq4ezp49z+WrrfQMDOEPRvH7w5kOJxSOZqKB0n61QX+AtvZOLl2+mkkv6B8Qft/dPb2ZjLzrN2+kAipvF7HbVH2hqCRGrgnJCpEE/QNDd8nHY7E4yWSSZIrGIYS8CgKUoUCIeGKY0dFUptjwMMnU+PHajeskR4YziRCCkCSamRCkhRGjY9czo8qhQDB1/d5OJh/0Bzh+okkImr0jhDRduAf9AY4dP4nH46GiogKtVpvpxFQqFU6nE29tDe4aL756HwaTAW9tDXWN9dicdiw2O3X1jTicDlQqFTU1NTz77CK2bNmWypoTyC5DgVCm6EZjcRLJkZTKUni/8+3UsR+o0VcJBaq6ErNOhUGjwmzU4raZMaoqsWnU2LXVWDQqdOpKrGYdbqsJs1aNTlmBXl2FoVpJVZkMp9mARatEVSZFqSilUlGKVqNEq1OhUlegVlWhkMlRllWhU1WjqRSKX3VlGeUyCaqKCirLylGXV1JeLEWck8eUcf8fX28Z3PaBdn3f88K9bcAQ2zHHTAJLsi0ZZYslM4aTLW7b3cJut1tIMdwGG2ZqmsRhBofJMcWJEydmlGWGUGH3ud9n5vd++Etq++X5oJEnHXsyjqqj67rO+Z0gwgODCPMPRBoaQVxUDIroGJQSKelJiagTlcjFIpSxMiICgvBz9SBw0mS8xrngO9EdP7dJ+Lt54TNhEpPHTUAWEsjRPWuxNl6iv7GM1opSLv+4lO3z32DJ2ybW/D2HI4te4eySuVxeMpU73xVSvbKY20uKOPOJidOfmShfXkLV6mmUr5jK+fkF7PrAwuq3zHz9ZyOvZ6WQGBmF30RvAiZ5EeTpRdjkAALdvfB38WLKJF+CPP2ICgglwk94SMNjiIuSIA6NJCo4UogIhEeiT0nGlK4mQ5VMalwSKQoVKXEq0pUppCmS0ajSyNYZyDGmU5KrpThTw/RsM1MzzfY1oolpOdkUmMyUZGWSb9JSaNJRbNJjSU8lU5tBRqKSArOR6fk5TMvLZkZ+LjMLcplVmEeByUSOVkeuVsvcwnzee2UO7702m2KLkWR5HDnZ+TRZbfwb+K/G5mba2rsE88L9eg4dOcLN2+U8rG/ENjBIS0cnZy6UcaO8gtbOLtq6rHT29NLTP8CBQ0eYPn0m27fvYPfu3Zw8dYqO7i56em2cL7vAilWrWLN2A+vWbeCrr77hyNFjWHtsdHVbnZT5u7X3hQqMnl66e/vtn/gHnEFnYbJyuLD67DSE3xyFDkSUw00pCFy3k33oeDP7vaXbcTsRvm79Q9i5uUV48+rrH+bc+YvEiCSER0QRFR1NdIwIiVR40/894DciKpJoUQxRMdEEhQQTGh7mrGNxdIYp4uJITk7+Q8hZJpNhMBiE/FhyMnq9kffe/zvzFyzivff/TkaGFoPBTEFhCZbMbIpLpvHJp/PYtHkrly5fo7qmllWr13Dm3DlnAaajWkcg2f/Wzv3kmfAJ+dz5MopLplFYXMLf//Ehq79fw8FDhzl/4SJ3KiqprLnLneoaqu7WUnu/joqqaipr7tI7OMLI2DPa2zupqr5La1sHtt5+4Q3Kbv9u7eykub2Ddjs30GG+EfiWTdQ/esy9ugd2Ukcdh48c5cTJU9wur3BiwRxE9scNTbS2ttP6u7yaI2smOA+7aWpqt6/oBp0Tz8joE7q6e5zWfYfz8cHDR3anpfCB5m7tfaw2m7OhfGRMoMcPDY/S2zfgnOys1n4GBkboHx6jb2iUHtsAzS3tPHhYL3BC+4foGxhgcGiQoWGBQt/VbeNubR2NTc3O39HQ8KhTtBz1RsOjI841pEPIemz99PUNCzc42wD9/YLhpMdu4Rd+F44oirDObGlt5+atcn7cd4Aff9xHbe19J1O07kE9dQ/quXT5Mu+99z5arY70dA0ZGVr0egPZ2bm89dbb/PmVV5k6dTqvv/4GM2bO4tVXX+O99z/gk08+5YsvvuLTefP47LPP+Pjjj1mxYgW7du3m2LETXL1+nYePBPdpV3cPo2NPf0f5GXBOoy2t7X8QsfJrZ5lmTCffaMSiScOkS8Oi1wptyznZWDIyyNZpyDXoyDcbMOvSyTbryc80km3SYdZpMOt0GNLVpCerMGrVWDRqzOpUtMkq1ElK9Fo1RoOGtBQV6rQUlIp4kpWJpKekoU5OJlWVgCY1iVSVktTERNTJSSTFxxMvkREniSUmPILwoBDCAoOICAhCEhZJgsiOm0pQIhPFIBeJUEpjiQ4Kw9/dE383T3wmuuM7YRK+LpMIcPMkwNULn5ddcP+//x9yNSk8qjpLx6OLdDeWYW28QEPVAW4eW8HeZe+w6fM5lC59kzPL3+Tsopmc/DKPc9+UcPTjbE5/mc+pr/I4/kUOpxYUc/DLEja8l8u2z/7Mkr8V806JEXlYCJPHuxHo4UnApMkEewYyxd2bIA9/gr0CCPUOINI/hJgpUURPiUQWIUYSHIEsQoQ0UoooPBp9UgpalZK0hHjS4pNIT0glQ5WGLklNWkIKibFKDGkZ5JktTCvIYXZJDtPzzEzNEupW8s0GCixGiixm8gwGCs0mSrLNlGTqKbHoKTQbBBFLVpGfaWJmUT6FZhNziwqYXZhDkcVIliaDHJ2eHJ2WOYUF/GX2TN59fS7T87JJUyWSk1dEY0+vIGJCrUM33dY+7lRUsnzlCk6fOcu167epqr5LS2s7Z86eZ9+BUqqq7wr1JpVVPGpuYcHiJegNJnbs2MnBgwc5c+4str5ebH29XCi7wOo1a9iwYRNbt25ny5ZtHD9+io5OoSSwq7uHy1eucfzEKe7W3heMGL19dDrrR3rtzw7x6qenx8FT7KO1rZvmFgEF1dzS4UQkOd40f6vr6HTmlhx27N9nmByfuB2oo+aWNjq7enj0uAWjKYvQsAjCwiOIlcsIDYsgNDyCsIhwZ91KRFQkMWKRQK9PiHPeyyKiIlHEx5GgUiKVy4iOiXZOYBkZGXZmoons7Gz0ej0FBfnMmDGLz+Z9yZq16/nHhx/x3nsf8NFHH/Ptd8tZuXoNB0oP0dXd4zRp/PzLvxl78oyffv6ZgaFBBoeHePLsqbOR+8mzpwwODzP25ClPn71gx87dPG5oYtv2neTmFXDm7Hnu3ReMAg4M1P2H9VTfvceRY8fYf2A/ly5dorKqhk6rja6eflrbu+xAW5vdtGCjs6vbOR202mMJLa2dzim6sbmNptZ2GlvbuPegnsq7tTxqauHB4wZ27dnLokVLOX3mHNdv3HKSPh43NNFsz4Q1tfwWQm9qarXfwISf3W0VsGQO+74jl+WYDFo7u2i1o8Pa7LnCxqZWHjysp7vHytDIME+ePRXEfmSU0bGn9A8MOV8nglV+GFv/sNDv1dNPY5PQV9fZZWV4eIzBYXtMxVEU2ztAW0c3tj5BwPr6HX18I06zQ7/9juYwhDiqhgRjh2Bw6uzpo9u+1u7q7nG+bh0GJ8dKvLmljWvXb7Jp81aWLVvG+XMXnCDm+kcNVFRWs2vXLhYvXsrf//4hxcVTmTVrLm+99Ve+/PJrPv74U775egFffPEVX3z+FSuWr2LJku9Ytep79u7dR2npIQ4cOEBpaSmnT5/m9OnTHDl2lOMnTlJ26SJ3KiuorhFC5AODQgO1YGQZwNEWUFV994/GjutnmKpXk63RYEhNxKBOIcugI9tkoMCSTa7BhFGtJlObQa5JT55JT45BS2GOGYtBi0Wvw6TVkpGagiYtBZM+A7NOg1GdilGdQkpiPGnqRDSaFLTpKaSlJhMfryBeHktifBzpKcmkquJJUcaTFJ9AYryCZGUcifFyEhUKxBExRIREEBYURkRwOOEBIcijJMTFxCKLkSIKj0QcFokkLBJRSDhTvHzxdZ2Er4sHvi5e+Lv5EODmhc8EN3wmuBHg6oGfizt+LuP55qO36W+roK/tBrb2Kwz1XGek+wq2hlPUXd/FldJvObr2H5QufY2D82dR+sV0Dn8xlVPzp1P6ZTF7vyzkh6+nsmf+LA4sf4d9y//G1oV/4V+vlSAO8GfyS+Pwm+hOgLs3Id4BhHj5ETI5kCkefoR6+yMOjiQ2TIw0VIw8QiQYVyJikESIiQoOJ0Umx5yagiE1GUOKmmRZAprEVPQpapLiEkhOUKFOSiQ9ORm9Oo28TCMFFoP9FmYk32wg16Qj32QgW6sjz2BgWk6WYOowasgz6MjWCbfMgiwzU3OzKDAZeLW4kLlFuRRnGrBkqMnS6sgz6JmRl8sbs6bz7utzmFmYjT5dTU5+IQ3WXv4D/NfA4LC9MbmZquoaFixaIHzSv3SVcxcucOPmDa7fuM6+A/tZtmI5H3/6KV998w3lFVUsXvotr772BtXVNZw9e5aLly8zMjbK0Mgw169fZ9GixaxYsYotW7aybdt2tm3bwYWyi3TY3wTL71RSevAwdyqq6Ontp6d/AKtNEC/HJ9iBwWF7WPIJQ8NjDA2PMTL6lL7+IQHp09uP1daLtcdmpzm00tzSSlNL6/9xCvt9J5gj2OqowGhr72Tun18lIDCI6BgR0SIx4ZERiMQSomNEwqQllaBMVCGRShFLxCji4pAr5M7JK16ZILQ5JyaiVKlIUCpJT09Hp9NRXCwQEg4cOMDSpUv58MMPmTt3Lu+9/wHvf/APMjRaZs6aQ2npIZavWMm27TvZsXM3F8ou0W3tddaOjIw+4ZdfBSei0DYw7LyNDQ4PMzA4yPDwKL/8+h+OHT/FzFlzaGkTmqn37T/o/GTvMB90W3vtbQbtHD58hKVLl3Lu3DmamloEWkdnD83tXULQtruHxw1N3L17j4cP67l37wGPHjc7b5ACj7Cd5uYOqmvu8+BRIx3dNhpb2qlvaKa1s5urN28zdcYsFIp4NmzczK3bd5zFmg8ePqKppZXm9g4aWxw5sB6aWwXQs2OV5ohiOMLvjs4yxxqzqU2oWHGQQaw9fc7maauth76BfsbsWbqRkVFGRp8yMDjsRFI5UFSd3b20dnTbp7DHVFXfpam5lYGhEYZGRhi1W+V7e/sFs4pNeD33D9pbnR1T10AvfQN9zg8dw6MjjIw+YWh41L5StNkt/Y5i2AE6u21ChYw9ZmLt6XOuzLutfTQ1t3Lx0hWOHj3O2rXrWL9ho7NZ4nZ5BWfPnmfNmjUsWfIty5atYNGiJXzzzQJWrfqeJUu+dX69a9cetmzZxs6du9m5czdbtmxj3z5BvBzW+9OnTnHw0CH2HzjAwUOHOFB6gMNHj1BWdomau4KQ9dh+E976Rw1U19Ryt/b+Hyexq6eYYdKQlZ5OtjadLJ0Wi1ZLjslAnsFMltZAtt5Aln0SKzQbydZlUJhrIjdTMGEYtRpMeh2piQmoUxIxaNMxZqjJSFaRnBRHekYyanUSRl06ugw1iap4FHIpiQkK1Mkq1Ikq0hOTSFWqSJDLSFbFkaJUkKKMQyaSEB0RQ1BAMFGhUYgjRchjJMRGiogIDCVySiiR/iEEefrh7+qJr8skfCa64+/mia+LF94uXvi5eQl/PsHN/t9d8XNzQxTky8l9mxjrqaG/8zojfbcY6r3KsO0iI90X6W08w70r2zm380t2zJ/Lho8KOLzkNY4umcOBRXM4vPItTm3+kIt753F6+8cc3fg+J7f9i8/emkGUry/+E1wJcPVkiqcPIT7+BHv6E+odSJCnH6HeAUQHhiILlxAXFYs0NIpI/yAiA0KJCIwgako4SdJYTElJ5Oq0ZKank6aIIy0ungxVIklx8ajkctRJCRg06WjSUsg2GSjOtlCSZaHQbCLXqCdHryVHryVLoyHfaLRnw8zkaNLI02vJ0mlIS0og26wn16wnz6BhTp5QxzIjP5Ncow6LRnhdTM/LYW5JHn+ZU8LcqXmYdRnk5ubT0GW32AuIqQ4qKqs5dfo0X335Jdu3b+f27dvcv/+ACxcusm/fPg4fPszOnTv56quvef31N1i5cjWrV69h9569WHt6uX7jFtev32RkZIyRkREuXLjAV199xcKFC4U6h5Ur+Gb+fN57/z02btzEhQuXWLlyNQsXLqaq+i5Do0+cguUo22xpbaPu4UPuVFZw6cplTpw6yaEjRzh6/BiHjh7hfNkFbty6SXnFHe7V3aexuYm2jnasth56+/uE7I29ndnxxuY4+juI4n39g7S0tnPj5m1279nLRx99QnZuHoFBUwgKCXa6DSWxUqJE0UTHxBAZGYlcLkcsFiORSIiKikIhl5Ngb3WOlcuIEYuEMszkZFQqFUqlkri4OFQqFfn5+bzxxhv2EPh+Vn2/mrfffpvs7GxUKhWxsbHMnj2bzz77lHfe+Str167n00/ncfnKdeoePuZ+3UPaO7oYGRNoHL9fHQrrQ6FkdGBgiLEnz2hpbSc9XcMbf3mbnv4BRp8+/4PZ5fdOTYeLs7dv0GmUEO6PwgRzv+6hM3C8det2PvnkM2pqaqmvf0ztvQc0tnbQ1mUTmH8t7dTV1XP9+k1qa+8jtCgP0NFp5dz5C7z113dITUsjLCyMN998k+PHT3L8xCmOHjvBTXtBaN2DentYWjA0tHX10NnTJ5RF/s5xKghyh7PV2YGuEnBS/fT1D9PbN+R0EFp7eoX+Lnt33tPnzxh78pTRsWcMjDyhd2DESc5va++koaGJhw8f8dD+dyq/U0lTa5twKxwZZmhMcOL19g04aSe2vj76BvpxAAUcTsi+gX4GhgYZGRNWjMOjI04DhIPqYesXwMA9/YMCr7Sr205K6aDDTrJxWPYfPHzExUtXOHjwCGvXrWPDpo2sWbOGHTt2ceLESX78cT8rV37PypWrnSL23XfLWbduI6tWfc/ChYtZsuRbli9fyfLlK1m2bDlr165jy5Zt7N9/wNlNJvSTHWbr1q3s2L6dE8dOcOzYMed0duXKFe7X3aehqZHHjQ1O8091TS336x7+MSd24yzTjelkpqdhSldj0esxqjXk2e3XuUYD03JzKMmyMDUrkwKzgVyjnvxsA9OLsskx6zBqNWSbzIIbMVWFRp2EPj0FbVoiyYkJpCQnkqiKIy05gYz0FFJTkomXy1HFKdCkppCRnEJSXAKqWAVKuYCtSlUpUauUJCpiiYkIISwogMiQUCTRMchEIiThQiYs0i8Ef7tI+dnXhr52EfNz9cTbxQOficJK0XuCG972iSxwkjde4yeSIo+m9uYxng/VMDpwi5GBa4z2XWS05xwDbafprDtC3dUdXC5dyslt87iw5xvO7ZrHiY3/pGz3Ai7uW8Tlg99wvfQrrv7wKVf2fs7X785COiWEKZO88XdxJ9TbnzCfILt4BRLk6UOYjz9hPoKQSUOjiA2LJtwniFCfICKnRBIeGIpSJCNNrsSclo4+KRF9kpK0uDjSFCqSZQkky+RCli5ZhUGjxqLXUJJtYWZ+LsWZZqbnZjIzN5uSTDMFRj3FmSam5VooyTGSrUmj0GQg32wgLTGBbJOeQotJyIzlZMh3oAQAACAASURBVPJKST4z8jIpzraQY9CjT08j26BldlEOr84oZE5JHtq0FAxGM03WHsHY0T8kTDkP6x+zZes2Pvn4E/buFQjzHR1dHDt2gr/+9a9s3LiRe7X3ePjwEQcOHOTTT+ex98f9zt4kR+ZoeGSUwcFBfvjhBz755BO+/PJLNmzYwOLFi5kxYwZFxUXk5xewfv1GVqxYxcaNm7ly5RoXyi6xb38pa9dt4PMvvuIfH37EtOkz0ep1pKSlkpyagiI+juiYGKSxUmQKOVEx0cQlxBOXIHR4ZWg1FJUU89Y7bzHvi885cPCgkDlqbXfifRz3jvpHDRw7fpKPPvqEzKwcFHFKwsIjCQ4JIzgkjIioSKJiookRiwiLCHeaNKKiowgPD0ciFpMQHy/0iNkrVlJSU1AmqpAp5MTKZUhlscTKZc4CS4etXiDXq3nzzTdZvGQxb739Nmazmfj4eBQKBWq12vk9Op2exMRk3n77r1y8dMUJVW1qbmVwaJjnP73gp19+5vlPL3j24jlPnz9j9MkYI2NjDA+P8vz5T9wur0AklvLV1/MZff6csWcvsFr7ncFfx8Oxpurq6mVgYJiBQSEz2NXdQ2enjZbWDmru1lJVfZfqmloWLFhEcfFU9u7dx8WLl3j0uIHHjc08bm6lqa2D+oZGKiuruX79xu9MHoIFv+zSZc6cPcvWbULZ5JIlS1i8eAlffvUN27bvZMPGzVy8dIU7FVXO721qbqW1tdM+mXTb3ai/OVcFY4/V+YHl0eNGOrt66Osftq+5RuyUeWHl2Nc/6AyCP33+jCdPnzH25Bn9Q6NY+4do67TS3NLubHeoqanlwcNH1Ny9R/mdSjqtPfQNDWMbGKDPfttyZMx6bDaGR4f+IFhCXmrIuUZ0mEqGR0ecxZh9/UOCqaN/EGtfPy1tHdy6fYer125Qe6/OXhjabWcxDtDR2U3tvTquXL3BocNHWbFiJZs2bWL37t1s3SqUWf744z7WrlvHqlWr+fbb71i2bDnff7+GzZu3sGrVahYvXsJ3333HkiVLWLRoEcuWfcfGjRvZu3cvx48f5/jx4+zevZsdO3awYcMGNm3aJLQ4nzxF2YUyzp0TqPYXyi5SfucOdyorqais5N79B06gc/2jhj+IWNXtC0zVpWFOTSFdpSQjJRlLho4sXTomTRqm9DSy9Rry9DryjXpytBqytBkUZBqYVZxLtiEDbWoyOnUqBq2aTLOGjLRE0pOVZCQrSVbFk6hKIC1FRXqqCqVSjjIhnjiZHJlYTKJCQaJCgUqmIF4kRSlXkKxUkRQXT7I8jiRZLNEhQUSHBBMTGk5kUCgxoWGIQsMI9w3Ez9ULP1cP/N08CXDzJHCSF74T3fEa54KPyyR8XDyErye64+syCa9xLni8NAHvCYLZw3v8eF4vyWas7y6/PK9lbOg2T4fLGeu/Qn/naayNR2ivK6Wx4kfuXdpJxdnNVF3YwM0TKyjbv4SL+xdQdXoJd45+wdUf/8XlvZ+zbelHqKVSAl29mOLmQainH8GeAYR4BxDk6UeAuzdBnr6E+Uwhwi8YSUgE4uAIu8AFMGXyFKb4BBIbHoMiQkR6fBJJsVKSZVK0iYmo4xLRKlNJT1CRLJeRkZKIQaPGpEknRycEl4syjczIz2RWfo6wXjToKTQZmJZrodCiJ0+XTp5eS6YmnVRlPDlmAyXZApKq2GLkleI8ZhVkUWARrPma1CSyDVpmFuTy6swipuVnkmM2kpdXQJO1h1+A/+odGmVw+Ald3TZOnznHvz7+lF27f2BgYIi+vkGuXrvBB39/n48/+Zhjx4/R1z9IdXUt+w8cdO7d9/zwI/+wk+rHxp5itVrZunUr7777LgsWLGDPnj3MmzeP3LxccvNyMZksTJs2kz//+VU+/Oe/WLBwMctXrOLd9z7gjTff4q23/8bUaTP5x4cfkZufR1ZONhkaDWnqNKE9OS4OhUKB2G6siBbFEBwawpTgIHz8fAkODcHLezKh4eEkJqVQUFjM5198xY6du/lm/kKKS6ahSkwmLCKCoJAQgkNDiYiMJCo6GqlMRmhYGFEx0UTFRBMSFkpYRDhhEeGEhIUSGh5GaHgYEZERSGNjEUskyOMUqBJVKFUqVEmJwpoxVooqKdH57Mh7paSkEBcXR1JSEtOnTycrK4tUdRqpaamkazJIU6sxGA2YzGayc7JJSU1lSlAIckU8c//8KpcuX6WisobWtg6GRgTDxu9F7MXPPwlT2ZMnPHnylF9//Q8nTp5GJJayddsOfv2f/4/Rpy/o6LZh7R2gp1egpXTb+um09tLWYaWjy0bvwBDW3j5aOzoFEoRtgHa7QNyve0h1TS3Xrt1g8eKlvPfeB3zwwd/Zsm0bh44c4cSp09TU3uN+XR2XLl3m9u1ymlvbaWnroLqmljNnz7P3x/0sWbKU9evXc/z4cW7dusXZs+c5dPgolVU13Lh5mxs3b3P2fBnVNbVUVtXYW5E77PBdm/NmKghtn9PR2trWSWVVDeV3Kp1Zrv6BUfsk9puDsdtqo39wwCliQyOCC7Cnf5Cu3gEaWwT6x/26h9y5U0l5eYWzHbytvZPB4VH6h0foHRwWfodWm93SbrWHfH8f9v1NwAaHBfEcGhmyPzu6+xyB6AG7I1TYEpRdvMzu3T9w7Ogx7tXeo6W1g84uIRTd3NJmv1Vf4+DBQ6xfv56NGzdy8OBBSktL+WHvXnbt3sWBg6WsX7+edevWsXbtWjZv3sz27dtZt26dfVOykuXLlzu/f8+ePezevZu9e/eye/du1q1bx4YNG9iwYQN79uzh8OHDnDx5klOnz3L27HmuXLnujFZcu36L8ju/5f0cxpw/5MRulVGoSUKXpCQlTkF6UiK6pBRy9BoMGSmYNWoKzCayNBnkm3Tk6DQYkpPJ1qRTnGmgwKzDkJaMOjEBrToRrVpFRmoienUymmQVqjg5qoQ44mVS0pISSE5SokxIQBGrIF4mQymXIReJiBNLSZTHIROJBeNHXALpCUqUYglRgYFE+AUS5hNAzJQwYoJCCPH2wdfFHT9XL/zdhIffRA98J07CZ7w73hOER4D7ZPxcPYQVo6sH3hPc8HjZBY+XXPCe4EGAiwe+419m8Rfv8POzB/z64gE/PanjyVAlA9bL9Heeo7/9FL1Nx2mtPcCDm7u4f2MXVVc3cfPcah5e2cDjy99Seexj7hyfR9Xp5Zz7cRUzMvVE+vgzxc2LkEn+BLj6EODujb+bN0GeAUQFhBHsFUDI5ECiAkKICgglwN2bMJ9gwgPCmOITILQ9h0aRKFWQIJaQLJNhVqeTqognTaEkLU5JuioRbVoqWnUKupQke7jZQFGWmak5ZmbkZVFg1JGn11Bo0jM1x0xxpoFcXTpFZgO5Bh1J8TLyMo1Mzc0k36CjJNPEjFwzU3OMlGRbyDcbUScpMWkzmJqfy6szi5lRmEOWUU9uXiEN1h5+Bv6rp3+IvkEBaltVfZfvlq/kyNHjDA4O09beTumhw8yeO5c33vwLf//wQ37Y+yMHDx/m2vWbtLV3UlFZzfwFiygqnsqP+w4wNDTC48cNbNiwkU8/nceKFSvZuHETn302j4LCQlLTUrFYLKxfv5Ef9u7jvr04cf6Chcyb9zlffvkVRUXFTJ8xgzlz5mK2WNDq9CQmJhKnEMTLERKWy+WIJRLEEglR0dFEREYQERlJjCgGuVyOSCRCKpURGBiERBKLVCqYM0QiCTExYufqzz8wgIioSELCQokWxQgTV0wMklip03UYFhFOaHgY0eIYxFIJIqnEGXRWJMRhyjSTnJpCrFzmzIpFRkchkohRxMchlcU6SR1qtRqz2Ux6erozvFxUUowlKxODyYgkVkpichK5+Xl8Pf8btm7fznffreBfH39KYVEJb7/zN6w9NoF3OTDIk6fPeP5CaCF48dPPPP/pZ549f8HTp08Ze/KUNWvXU1hUwr26h/zyv/43Yy9+obt3gO7eAYFC0TdIp62PTlsfXXbyg/B1L929QodYa6eVdjsZxeH6u3nzNosWLWH27LkUF5eQlZPNrLmz+Wb+Qi5fucrlq1fYsnULZWUXefS4gZaOTlrbOzlz9jyrVq9h4cLFfPvtd3z++edcvHiRjs5ubpdXCIaitnaa29qdrc/ldyq5fOUal69c436dQNl3VLZ0ddvsN5heWlqFtueLly7bkVkCuNnhYhTuNX1OvFR3j9Xp7Oyx32OtfYN02fpp67Ty4OFjLl2+yrp1G1i65FsOlB6i5u49+voGhHvY2BP6hkbpsPbS3mmlq9vqbEYfHBZo9SNjYwyNDDvDzY5nx5Q2NDJst6X/Fsbv6rH/7ts7Kb9TycaNm9iwfj1XL13m4cMGO1ZLyKtVVtVw8eIlfvhhD5999hnLli1j06ZNrN+wgY2bN7H7hz2UHjrI3r172blzJ1u2bGHJkiWsWbOGpUuXsnbtWrZv387OnTtZt24dCxcuZMWKFSxYsIANGzawa/duduzcweYtm9m+YzsHSg9w4uRJbty8RfmdSiqrarhbe5979x84718Njc3OPKdwa/0jdqri9kVKDGnokhNIjpejS0vBnK6hKNNEtlHjZCXm6rUUmnXk6DVYMtTkaNIptugpMGnQJMaRplRgyEjGoldj1KjRpiaSkaQkTipGIhIRKxKRlqgkJSkRVUIS8fJ45BIJSrkMZawMuUhCoiyO2BgxKkUcKXEJyCOiiQkMJsIvkBAPb0I8/Aj28CXYyxvfiS74uLjiYzdO+LtOxmf8JAJcJ+Pv4oX3BA+8xrnhM9EdH5dJTJ7ghu9EdyaPc2HyBHe8XT3xmzgZv4luTH75vwnzc2Pzum/4n3+38tPTe4wO1TBou42t8zLWljPYWo/T3VhKy729NNbs437FdmpvbqKtcisd5SupO/85j64vo/7mdu6c38G8915DFBTEFE8fgjz9CfL0J3CSL4GTfInwCyM6MIIwn2BCJgcSHRhGzJRwwnymEB0YgTRSSnRoJOLQCETB4cSERCCLFKGIFpEaF49KEiuImEJJRmIK6uRkYRLLSCPfqGdqdibFWWam5Vjs5ZgGCgxaii0GijINFJh0FJoMFFvM5Bl0pCgV5Jj1FGYaKTALa8fZBdlMyxbWi7kmAzp1MunJSeRlWphRlMOcqfkU5+VQUFBMQ7d9ErP2Cf9z9/UP0t7Rxc6du9m37wB3797j4qWLbN++naKiqbzy6utMmzaTkpKp7N6zm+s3bnH8xCkuX7nGR//6hOycPI4cPU631cb16zdZvXoNCxYsYvnylXz99Xzmz19IdnYuoaGhfDpvHmNjz6i5e49Tp85w4MBBioqKsVgsToHSabX2W1IiRqOZoqIiTCYTGo2GrKwstFotiYkOHmEqSqUSrUZLbm4umZmZZKSnI5FIUKvT0Wg0KBRxaDRaMjI0mIwm4uLikMrkhEdGERYeQXhEJCKxhMioGMIjIp0TXlhEOCKJmNDwMEQSsZARE4sJjwgnIiKCsLAw5AoFSpUSdXo6MrkMkUSMTCF3TogiiRh5nIIkO2rKkReLjY0lNTWVtLQ0cnJznCvJGTNm8PY7b/P+++/zl7feYt/+Up6/+Jlffv0P5y9cZNr0GXz86Txq7E3Itt5+njx9wYuffnF2w/37P//DyPAwjx4/pmTqdDZu2sLg0Bgvfv1fPHn+swCN7ROcdB12k0BPr6OZWHDKtbZ3YLX1Cvy/zh67iAnW8zsVVXz99Xxmz57La6++wYf//Iii4mJmzZ7D3h/3U1lVw+Gjxzh99iwVldXcuHmbyurfGhHOX7hIRWU1H3zwd2KlUhYvXULt/Tru1z2k9t4D6hsaae3opK2tQ0BQtbQ5A893Kqq4eaucU6fPcvjIMR49bnS69YTwcxtlly7S3NLqNHF0dFrt97Pfu1976LJ202XtpqGpkYf1j+jo7MbqEHJrL1XVtWzavAWLJYvk5FTe+eu7XL9xi46OLnr7B+gbEuzwHVbBHj8wOGS/SQ7SP9jvDFAPDo0wODziZCwKcN9eevsHnA5Ga0+fnRPaSWtHF01t7Tx8JNTRnL9wkaNHjnHhQhnXb9zixs1yga95+SoHDh7i4KFDbN++nZWrV7Fj107Wrl/Ht8u+Y9X3q/nR3gt2+PBhfvjhB9auXcuSJUv49ttvWblyJVu3bmX//v0cOHCALVu2sGzZMpYuXcrKlSvZs2cPx08c5+Dhw5w7X8bVa9e5dVsANT9uEALudfWPhX+r9k5nr5tAIOlx0nJsvX8MO9++eZ4ZmRqy9emkKuPQp6di0WgoyTIyLT+TTE06uXodeXodOfoMcgwasnVaLOo0Cowa8g3p6JLiSJKJ0SQpyTHpMGjUpCQoSJCKiY2JRhQdgyJWSpIyDmV8AiplEnGyeOJlclQKOXESCXFiKfLIGOIlscSJY5GERBDsIfAGA9w8CXTxxG/cJPwmTMLfxQ1/V1cmT5hoXw26M3m8G5PHueLv6omfyyQmj3dl8ng3vMe74uPijtcEV3wnuuM73g2Pca5MdvXCZ4InfhMnEuA2EV9XF+LFkZw+upX//Z9Gnj+tZmSwnIGeG/S2X6Sn5Qw9TUfpeLifjgeltNfvp+PhPmwP92Gt3ULT7VU0VWyhoXo/lVf28P3if6FOUBDqP4Wgyf4EefoyxcOXAHcfAUPlHUSwVyBTPHwJ9QkkMiAUUVAk0lARsggp0igxkrBIJCERSEKjkIbHEBMagSxGRLJcgUaZTKpcRXKcCnVSMmmJSrL1GkqyLBRYBJfi9LxMZhdkMzPPQrFFR5FZx/S8TIozjZRkmpmRk01JloWMFCU5Zi15Jg2FFoNQxVKYQ0mm0B1XYDGjSUnGkJFOXmYm0wtymFOSx7S8HEqKS2iy2gQRs/UNYbMJ2azh4RFOnTzJggULWLBgAd+vXs3WrVspKZnGm2/8hU8++YyNGzZy6fJlau/VsX3Hbnbt2sMrr7xGQUERx46fpNtq48qVa2zatMV+PN7A4sVL+frr+aSkpBIRGUHpoUO0tXeyfsMm5s59heLiqcTHJSCVSpFIJMTHx6NUKklISECj0WHJzCKvIJ8ZM2ZgsVicQpCckoxSpSQ+IYGMjAwnTsdisWA0GrFYLFgsZkwmI3q9HoPB4AwbKxRxREWLkcYqkMnj7VkwESKxVMiGRUYglUkJCQt1EjgiY6IEEROJEIvFiEQioqKihOfISGJiYtDr9SQmJREZE01YZAQiiRiRREyMREyMWES0KIb4+HiSkpIQiUTI5XLS1Wqys7JQKBSoVCo0Gg1z58xh3bp1rFmzlnXrN3H+wkWsPb08e/4zjxoa+W7lKt7/x4ecO1/mLAx99vwnXvz0Cz/98m+OHTvB/G++4f0P3ic7J5fTZ84xMDjK81//F0OjT+npGXC2BTQ1t9NjG2BgcNROT+mjrb3L3oL9kLoHj+xtAlZngWXpwcPMmDGLP//5VebN+4IFCxfz8SefceLkGWeh6v26euofN9LS0k5DQyu3yys5fuIEV68Jq6eq6lrmz1+AVqthwaKFHDx8hB/3HeDk6TPcqRYYi632pm1HhY4z49fYQlNTG/WPmuyTmNDV1d8/xOPGBsouldHe0enkEnY6zRD99PTa6BsYoG9AyDO1tXdy9doNbty8LbgW+wax9g9h6x+mqrqW115/k4jIaCSSWF559XXOnS8TzDWd3Vj7+7H2CaLnyKk9efbESaEfGBSmrIFBIbQ8OCSwErutNnsurA+b7bewswNy3drRyaOmZu7Zc3N3Kqu5UHaJk6fOcO7cBY6fOMWVq9c5eeoMGzdtZv36dWzbto0LFy9x884dbt4u5+z5c2zavJmdO3eyb98+jhw5wt69e9m4YQMbN25k165dbNiwge3bt3P06FFKSw+ya9cutm0TDB2OgsyLly5z63Y5lVU1zqLQyupaqqrvUfvgEc3tnYKL0tpLe3u3wI3sFIDbnT12JmrfH0Ws/NZFik1qDGmJpCoVaNXJmNLTyTNkMD0vkxydRnDHZaRRlGUg16xHl5ZCUaaFPKOGPGM6ufoM9MmJmNVpmDPS0aerUScpiZeKkEskJKkSSYhTIJOIkIpjiZOriJcrSYxXoopTIBeJkEeLUUSKiAkOIyIgSJieXnbFe5w7/q5eeE9wxeNPE/AbPwmf8S74urji+fI4u4i54TXOBe/xrvi7euA70R3vCa74uXjg7+phn8Rc8Rvvht94dzwnuOPp6omPi2C3D3T3wtfVG28XdzK1Ku6WH+E/vzzk+ZMangyVM9p7nWHrZQZazzLYfhZby1Gsj0vprj9EX8sJ+tqO0t96koHWMjobzvGo4gj7Ni/FkpGCNFJERGAIUzwmEzhpMoGTvJni4WcXskDCfacQ5juFqMBQRFMiEQdFERMURVRwONFBocRFiYgNi0ASGo0oLJo4qRRZTDQqiQKVOJ4EqRylTE6qKgFLRhp5Bh1FORaKci1MzbMwtyiXV0rymJ5jpMCUIZg1skwUW0yC4cOix5CRzLSibIqyDRRnmZiancnMvEymZhrJM+gpsFjQp6ejz8igKCeb6XmZTM02UpxpYsb0aTRZrfwK/FdbRzePG5ro6OxieGSEe/fusWjxYr766iuWLl3KmjVreeedv7Ft2w7u3X/A3dpabt26RXNLK9t37GThwkXs2rWH0tJD3Lh5Wzg0197nzJlz7N9fysaNm1m69DveeuuvREXFYLFYeNzQyIaNm0lNS0csiUUijSUmWoxUKkUmk6FQKJxNyGazBY1WR4ZWg9lsxmQy2cVNQ1JyEolJSU4CQWZmJpmZmWg0GlJTU9FqteTl5WM2W8gvKHCKmEwmI0YkJjIq2m6bF6OIS0AskRIWHoFYLLEzDyXEK5XEiEUo4uOc+a/IyEiio6MJj4ggKDiY4JAQRHZRU6lUgsswMZGIyAjEEkEQI6MF6kd4hPBnSqWKqKhooqKiSUtLIysri6lTp5KQoKSgoIDXX3+D/PwCSksPcvrMea5eu0FzSwdDw2OMPX/BiTNn+fOrr7N+wyaamlvp6u5hcGiEX379D6fPnCM5JY2kpGTMFgsf/vMjrt+4xfDoU579/G9s/QLDr8fW/xv1305Ct/UNOWHQHZ1W7lRUUXrwCIcOH+fmrTvcun2HsouX2bX7B959930WLlzMpk1bWLV6Dddu3HKSJFpaBZKKo/uqs9NGeUUVF69cobq2lqq793hQ/5iz587zxZdfcubcOe7W3ufc+YucPH2WC1euUltXT0tHNx32nyf0hAkrqs6unt8FnQX8k9VeXfKgvp6Kqko7MV4gy3f32BgcGmV07AkDQwNOZ2D/gBCUvnL1OsdPnuJB/SO6bX109PRSXlnDF19+TZo6negYEa+88hp3Kqqcq8ievgG6ewUR6+4doK9fKLocHBpi7OkzBodGnC5YR5DagZBykOkbmwSUlIOd6AALt7R30dgqEPPburpp7+qmrv4xZZevcur0Wc5fuMiVq9c5dvwkO3ftZtOmTRw9epTG5hYaWtqotwOVd+/Zw7Zt29n7w16OHj3KiRMnOXPmDKdOneLMmTPs2rWLrVu3sm/ffs6du8D582WUlV3i+vWblJdXUF19l4rKavu6sI7aew+4d7+eypp71D6o53FTK+32aiMh19aHzSZ0qXXZ+unuG8A2OELv4Mgf3Ynll5mVZ8KYniyIWFoS5ox0cg3pTM21CJRznRZzegqZujTyLHoyDVpyDDryTFryTRnkG7VkaTIwqdVok5JQ2ykacVIxMokUZXwC8thY5BIJsWIZMrGcpIRk4mMVSCKiCA+YQrC3H0Ee3nhPcGPyBPsUNW4SXi+7MXm8O5PHu+D1sguTX3bF66XxTB43Aa9xE5j00nh8Jrrj5zIJ3wlu+LsIJo/J412ZPM4Ff1cPpngK5Ay/8W54/fdEPMe74+nqzuSJrvhO9CTQzY8pHgEEevgQ6u3J1BwNj+vO8z+/NvDzk0p+GrnBk54yhtvOMNp1nqHO03TXl9Jc/SMdj48z1HuFFyNVvBiqZaj7Fm33T3Pr3A/MyDYSHRBChM8UQiZPJmiy9x9ELNjLn2AvP6ICQojwCyY6IIwo/zAiAkKJDA5HHBaBLDyK6CnBiIOjkMfIkMVIiI2OIVEaR1yMjPhYBYlyBSq5FJM6hTyjlmn5WRTnmCnOMjKnKJfZhVlMzTLwakk+c4vzKco0UmwxUZxpJt+ix6hJYVpBFiXZJgotAmtxRm4WRSY9BUYjxVnZ5JrNZJtM5JmNzMjPYlq2kQKjjtkzp9PU3W0ndrR2cOPGLSoqKuntH6Slo5vlK1fz+eefs2vnTlav/p4PPvgHV6/doNvay7ETx9m+Yzt379WyaMliPv/yC+7dr8PabaOqqoYuex3G7fIKrly5xoEDB1m69DssliymTAnm0OGj3C6vwJKZjUymQK6IRxGvRCoVxMvhztNoNCQmJqJQKMjIyCArK4ucnBxmzZqFwWAgLS2NtLQ0YY2o1ZKWloZOp8NsNmMwGNBoMjCbzcye8woFhcXkFxRhMllITVUjFscSFR2DTCFHLJUQK5chkwtsQplMJkxZYikRUTFIpDLnIypaTFSMyEnlEEslTmpHeGSEIFLh4WSkp5OdlYVMLmTGxLESJFIpcnk8UdEiIu0/Nyw8EolURqxMQWJiCmZzJlqtntdee4NPP53H99+vpbLqLg/rG7l2/Tb37j90NgofPXqct9/+G2vXbeDS5avOA/+t23c4UHqIZctX8td33ycrK4cP//ERNTW1jIw+4dmLn+m2OXJTXbS0dWDtHRDMCX2CweM327oA2X3wsJ4DpYfYv7+UM2fOceTIMTZv3sr77/+db79dxs6duykru+Q84AvhZ6HTq6Ozh6aWDppaO6iureN+fQOPm1p58KiR1g5BJJctX86Vq9edBPh2ay8NrR00Nnf8rk/uN6BzW3s37V02unoH/tCp1dMrGDIeNzZx/cZNurp7GRgcZXLkTgAAIABJREFUosvajdVmszeYC9U0DhEbGBqkt7+PmzducuToEWru1tLZZeVRQxOLFi/BYDSg1WZQVFzE7fJyxp4I4jQ8Msbo2FMGBked68e+AYE639vXZ3eJPhWqhnp7GbRT64Us4iA9PQO0tHdz404VN+9UUd/Q7GR3dlv7aLVXCzlErb2ji87OHmruPeTUmXNcunyF8juVlF28zAl7MWVFZTXtHV3OUtH6Rw1cvXaD4ydOceTIMc6eK+NC2SUulF2i9OAh9uzZw44dO9i2bRvHj5/g1u1yp/O07kE9lVV3uXLtJlev3eDW7TtUVd/lft1D7t1/QO29Ontzd/sfEFgOKEGPzf5a6hugd2iEgaE/NjvfvFPG9BwT2hQVKQkKtMmJGNUp5BgzKMo2kmfWY0hNJt+kJ0ubRrZWTaYmnSxtOvkmLdOyjGRp1CQpZCTHx2PMyMCi05IcH0+8XI5cJicmKhpJjAhVfAJxEjnisGjEYdFE+IfgPdED7wmT8Jnggc/4SfhOdMdnghteL7ngM94T9/93Ii7/10tM+tN4PP40Du9xLviOc8XrpQl4jZvIpD+NF/JfE93xm+BOgKsHPhOENaL3BDfBteguWPC9xrsK7sSXXfB8eSKTx0/Ee4Irvi6eBE7yEbJlEycR6O7OP96ZyWDvbf7nl1p+Hb3JE+s5ntnOM9J5CtvjgzRX/0Bz7QE6Gk9ibTvHSP8tfhqr5Zendxnsvs6jqqPMe3s2Mv8gJP4hhHp7ETTZiykevkzxCCDA3Q8/V2/83XwIdPcl2MuXSL8gfFw8CJrsT1hAMCH+UwgLCCbUJ5gQn2CiQ6LtBaASkmMVpMQrkYtjkUZGkSSLRZuoIt+op8CsJc+oochkZHZhLnNKcgVKh9kgAIGzLBQa9ZRkWcg3G9CnJlFoNjI1y8LUHAuzi3OZlZ/D1CwL07OzmZqTjS41lUy9lqJME9PzcnilpIA5hbm89ufZNHZ1CWHnDmsv1TV3OXToMHfv11H3uJGPPv6UGTNmsGrFShYtWsynn31ORaUAai09dIjPv/ySg4cO8ulnn7Jk6RLaOwQE0ePHjU5waUVVDWfPXWDr1u3k5OQRFh7Jm2++xYuffmXjxi3MnfsKMlkccnk88rgE4uKVSKVStFotOp0Og8FAYWEhCQkJqFQqLBYLmZmZpKenM3XqVHQ6HQqF4ndWdB0WiwW1Wk12drbzbjZr9lymz5jNzFlzycsrQKczIBJJkMkUTgNGtCiGmBhhzZeYqCI6WlgdxcYqiIkRExkVQ1S0iBiRBJFY6uQkSmWxRItFhEdGCLmwyEhCw8IICw9n2vRpFBQVCnZ7WSwxYjEyeTwyeRyKuAREYikicSxp6gxk8ngSE5PJzc3nb397n4/++TGrV6/h7Nnz1Nc30GPrp6W1zZm5OXT4GJ988hl/+9t7fLdsBRs3beH4iVNs2ryVN//yNu9/8A/efe8DLJlZ5ObmsXjxEuofPeLZ8xf8/OuvWG19TtKFtWeAgRHBZdfTP4C1t88pYo5HR6eV5pY2KiqqqK29T2VlNZs3b0OvN7Js2QrKyyu4ayfYO4LjLa3tNDW3OatzGhpbuX6jnHv36+3Fo1ba2rrt8OkG5yTSbbXRbeujrVOwkXc7/w49Tlt5Z6eN9q4eJ8vQAXG29Q1iGxzm7v06Tp0+S1X1PdraO+y5wV6ev/iJZy9eOLNZDrdgj83GjRs3uHT5Mg2Nzc4Kl9defwOzxUxGejqz58yh7kH978L3YwwNjwr0mZ4+2ruFabB/cJCB4UEB8zU6Kty9+noFd+LQkB0aLNyIOrt7uXDpKrfuVNHQ3EZTSwedjg6w7l7aOrrp6Oi2d+l10tVlo6m1k6qaWq5dv0lV9V1u3LxN2cXL1D2odzIMHdzEBw8f2afbMkoPHubwkaOcPHWa/ftLWbN2HfPnL+D779ewb99+rly55jRn1Np73q5eu8Gx4ycpPXiYo8dOcKHsEhWV1dQ9qKf+0WMePHxEY1Mrbe3df/h3cATEu2w2unt76RsaYmB4+A8iduXGGSzqJPSpyaTEK9ClJmFOTyPHkEGBxYA5Q40+NZmCTBNGdTK6ZBX65CTM2lQKTFry9BkYUpKIl0pISVCRkiBMYjKxCKlIhCg6BlFUNJGhYYRPCSbUNxB/dy+8xrvhNc4Vz5dd8HhpIp4vu+D1kis+E9yYPM4Fz5cm4vUnN7xecsXjT8Lta9KfxuH9sgveL03E80/j8baLks9Ed7zHCzcvP3uo2WeCm+BQHO/uFDkHT9H9v8fj8dJEvMcLk5qfqye+E4V8me8Ed4LdPYgN8Wfdd//k2UAF/xmr4EnPKcZ6TjHQdpz2B/sY6bnEiyfVPH96l2dj1fTbrjNsu8m/n97nxXAVYz032L78XySGhyH2CyXcx58pnp74u3nj5+IjkETchWd/N297ONsDrwnu+Lh64efuja+7N4Ge/oT7hRLiE4yfhx8hfsHEBEegjJGSJI9DFZeAXCxGGSslRSHHlJZKpjaNPIOGPJ2WaTkWijINlGQaKLaL2LSsTEosJoosJgosRuGWqdNQkmmhyGwk36Qj36CjyGSk0GRkdmE+pgw1mfoM8kx6Ci1G5hTkMrcoj7kzp9PY1SVMYp09fXR0/P9kvWd0nPW59nvOu8FWG/XubnVpei+aUe+SbclyNzYtYAgtBLLz7pKd7CQ7badCAml0cMEUY2NwwbgX9d41fUbNDbeQnHXe3/nwf+bB7PNhlrGRx8Ks9Vxz3/d1/S4PH3zwAX/66yv87qU/sn3HA6xds5ZnnnmW3/3uRV599XVOnRaH5NGxCd5//wB/+MMf+O53v8tHH33ElavXGBuf4sTnp+R69e7uXva9+x5PPvk0paVl/OIXv2Jmdp4PP/qIrdu3YzJbUCpVqDVaioqL0er0aDQaXC6XyJO1tbFjxw7a29tlW3p9fT3l5eU0NzfT2NiIUqlEq9XKK7zKykp5pVhXV0dTczMbN29m+307ePgbj7D9vh2sXbsOu92Bw1Eqd4Ap1eIWF4Hyms1mSkqU2G12idhRTE5eHlq9npWrV8vTW8TJuDo356tJrCCf1bk5aPU6Nm3eRH19Pfn5+eQXFFBYJCj4RcXF5BcUoFQLcVNrtdTU1rJm7Vq+9eyz/OjHP2b/e+9x5OgxhkcEnSPSCTYyNsZvX3iBtvZ21q9vZ826Nto3bKK2roHGphY0WgOlzjKMJjP2Ugff+4/vceToUdwet2zHD8/MEQyKAtLwzAKh2XmCc3P4wzP4w2E8Hj8+f0g8aD1BaeXoYWBgiKHBIYaGhtm3712am1t4/fU3CAQCuN1eqf7GLwfMIwT1abePzq5ePvjwIz4/eUYqMhXrSrfXjzcQZsrtk+nyEU7ilNsrft0bYMrjY9rrx+0LMOX2Cs7mzDzB8Lyo0vGG8AdnCS9c4cz5c+zb/y6XOrtEHmwmxPzlOa59cYNr17+Qgb8Rx6A/4Of8uXNcutTBmCTC731wgK3btrNt2zbKylw8++xzjI5NymT5UHiO8Mws4ZkZ3P4g074gXgkIHJ69i4s4G5bIHPPynSzC/5yc8tA/IKaZabePCbeXCbeXaV+ASY+PMYkFOj4xJfii3qCE/nLT29fPhYsdnD5zjhOfn6Knt1/Gp0WQWRF817nzF3n/gwO89957vP/++7zxxuv84aWXeP2Ntzj08aecv3CJ4bEJBkfG5ExXR2c3hz4+zPvvf8CRo8f5/KRwIkYmtb7+Qbq6exkZmxT1SQFRoyTHNbxBvMEgvlCQwEyY2YX/IWKfH2JtVRl1ZaU4zUYq7Taq7FYaK8poqqmkttxFuVWIXKlRj1mtlNqbTdSU2mhwlVJmMWHR67CbLNgMZvRqJSUF+WiKiynMyWVF1lLS4hNJiVGQFq0gIyaB1GghTJFXWkw8qYvj5SkqPTqB9KhE0qMTSY1WkBqtIGlRDCmLYsiMiicjJp60aAVpMfGkxybIIhYhdqTFxAuBixUClx4rnIxCDGNJjVbI4pYZl0SmJHYZsfEsi09iRVIyDk0Jb/3xh1wLHuFG6DBX/Afwje5mangvN69d4s6dIa7f6Of27X5u3+jBN/EJs57PuDl/nnnPUT5+++c4SwoozFxFbuZyliansCQxnfTYVLITMlialEl2QjrZCeksSUxlSVI6KTEJpEQnkRyVSFpsClnxGSxLzmZV+nKyEzNZmryE3OxV6AtVaAuUqIqV6FQq7CYzpUYz5TY7DVXltNbX0lpbw4amRjY017F1bRMbG2ppratmbXUVzRVlrKutprWxjhqnXa5saa4oo72hXmouqGJ9fS07N6ynrqKUphoRgm+prmTbuhZ2tq9j57YtjPl8QsQmPX6mptx89tkJ9uzbz+vv7OEbjz5GfX0Dzz33HV566Y/s3r2X3RKxemraQ0dnN2+++Rb/8i//yl//+iofHTzEH15+mV2PP865Cxfo6Ori1ddf5+mnn2bz5i38+7/9O4c+/phvP/88pS6ngOOqVVgtFpRqJXqTEY1Og0ajwWQy0dTUxK5du2hpaaGlpYWamhp51ehwONi4cSMVFRWyAaS2tla2rNfX17NhwwZaW1vZvHkzW7dv45Fdj7Lj/p3s2LGDTRs3YjIZKSwslI0WSrUKg9GAxWKRQ8k6nQ6Xy0VhobiDFSuLpY4wAf5VadTynSw3P0/OkkVC0ctXrqC8vJwdO3ZQXl6OUimoH3qjQRLAQgqKCuRgtNVuY8PmjXzr28/yk5/9lD+8/Ad2793DyOgYl69c4+atO9z58u/MzM3w8p9epqauFqvVhsViFU5LtRqNRovBYESt0eAoLWVd6zre2bOb0YlxguEQl69e4catm8zMLeANSId4T0DAl/1BvIEAHp+f6WmvXOYo8Es+MWkPj9DZ3cmljku8u/9ddj22iz//5c+MTYwTmplhQaKuRIwLU9Me+geGGJKKLc9fuCRBn7tlNua0N8CEx8+0JyCt0/zSStLH+JSbSY+XCY+H8Wk3bn+AaZ+fsalpfMEwofCCKFH1h3H7QwTD84RnL3Pk+DEOHT4kQYpDzC3McePWF9y8dZvLV69+RcmQpjGf38fFixfo6umV60v+8tdX2bx5C+vXr6e5uZm33t4tUU1Cd9HZZ6V1pHRL9AWYmvIIg4eEX5uZm5WcirOyC9Hj9TM4NMrpM+fke6Y/EGLS62Nsappxt5uBkXEudfQwMjoucSMFC3TaGxQ3RmnaHRoelaHJXzU7TMuYtZHRcTo6u4W7cf9+Dh48yIcffsjhTz6Rtytj46JYc3xaNJpHwMFdXV2cO3uWzq5uunv66eru5eKlTi5e6uTCRXEnG3d7pRaDkBzb8ATCeCQcXCAUJhgKMzv/9ZvYsRMHqXNYqXU6qC8ro8Jqo9JmpbHCxZqGGuoqy6l2luE0W3BZTDgMOsptFspsViptNupdpQIvZdJhNmhxWc0YtSpK8vMpysllVeYS0mITSJGEKD1KQWaUgvRoBekxQrRSo+JIWRxL6mIxHaXHKEhdrCA9OpHMOGHSSI1WkBoVJyYw6fenRsWReG+0uH/FJZAluxLFKlHc0BLJiBGTWVqMWCNG1orpkhkkI1ZMgBFTyLLEZDLi4snNWsGaahMH3vkPbs98RmhkL96h15n1HuLq/Flu3R7k5u0hbt3s4/+5M8CtyxfwjB0gPP0pgdGDXDj8F9a5zBRmLyc3aykrUtNZmphJVnw6SxLSWZKYTlZ8Ktnx6QJSnJxOuiKZ1Ngk0mNTSI1KJj0mhcy4VJanLCE7IZOshEyWpSxBnVeMWaXHrDNh1Oow6QxYdGacNgcVTgeNleWsqapiXV0N6xvr2NzcwNaWBtZVl9NWL+j2rXU1bGhppKHCxbraara3rmW9NKG11tWwpqqCtvpqtra20FxbxrqGGpqrK6m0W9i2rpntrS08uGM7436/ELGxKQ/j45McP36csxcv8vnZ8zz9zLdpbGjkpz8RENDvfvdf+MYjj7Jn77tMTLkZn5pm9559lJdXUlKi5jv//M/UNdRhNJtwOEspr6zA7rBTUVFBY2MjVdXV5BcWsHL1KpQqNcVKFUqVBqPRjFZnQKlSo1Rr0Ov1ctfWhg0baGxsxG6343AIC71arUalUtHc3MxDDz1ETU2NvE6MVEo0NDTQ1tbGmjVrWLduHWulSeWBBx/mG488ypo169DrjRiMJnQGPVq9WCtGbmElJSUYjSbMZitNTS1otXoKi4opKi5hdW4eOr2BElWJjJaKkDkKi4u+ZsMvLCkmPz8fq9XKzp07sdsd6A0m9AYjRpMZlVqDRqunuERMo3ZHKVu2bKOmto7t9+3gqaef4f0PPmR8YorwzJz0gJrg1OlTfOPRR9DotGg0GowGA0ajgeLiIvH34HTK7seHHnqIjw4dZMo9zcKVy1y/8QW37tzm8tXrTPuC8svrCzAiORGHR0bpGxyQAbeRh/b8whWmpj30DQzS09vH5ydP8V8/+Rl/eOmP9PYPMO3xMDu/wNVrX7BwWZDMh0fGiPTVCWejh5HRCXr7hhifcMuW8slp39fWlx5vULgkpYklKEUBAqFZ3N6AKLb0hwhJYF6vZKwIhOcIzyxw+sxZ+gcHpXxYiGtfXJNFbOHyFZlbGBGa8EyY/v5+BoYE33Ficpq9e/fyq1/9mh/96EesWbOGP/35L9L365Ut+sL16BUMz4DUrDwpiCILV67KWbDw3IzM5RSE9yAXLnawe8+79PQNijWcP8S0T+C6+odG6ejp5/TZC/T2Dsjg32m3j0m3X0yoEisyQvaPMEAjk9ioNJUNDomw9pmz5yWL/Wvs2bOHPXv2cuCjj7lwsYMLFzvo6x9kaGRM/v3DI2MMDAzR2ycwY5Falz4pt9fXPySJq/j/On3XzdLjC8oORZ8/RDA4S/h/3MQ+P3WI5jIH1Q4bdS4XVXYHNaUO6spdNNZWUl3uotJVhstmp8xmwWHU4dDrqXaWU262UWW347QasZl12C16nDYTZp2GglWrWJqcKjsH02MSyFYkkR2bSGbMV2vD9MhEFS0msdSoWFIWR5MaFUdGTCJpUXGkxypIj00gTRLBjMVxZMTEk7I4Vhaxu6evlKg40mPiRfg5LlW8jySad0+AqdEKMb1Jr+x4cZPLTkgmXZHI0pQUlKuXsH2tnRMf/Irw6HtcC3zM1ZnPuDJ7lptf9PLlnWG+vD3AP+4M8OXNLhbCn+GfPExw7CAj53bzxNY1FC/JJi87m5UpQriyEzNZkpgu7nAJGSyJzyA9RhLhuCTS4pLIik8nPTqZ9Ohk0qISxNclZbEkKZushAyWpy5BlVOIQaXDoNbiMNuwGmyYdUZsJiMWrYraUodAh1VX0l5fw/Y1TbTXVbCppYFNLcJe395Uz7raatbWVLG+oY51tdWsl3KBbfW1tDVUs3ltI+uba2lrrKG9uYFal0MgrdY08tDO+xgP+IU7cWRimomJSY4cOcKhTz7lrT3v8uxz36GtrY1f//q3/PKXv2LXrl00NTXzs5//Qlidpz08+dQzrM7J49Fdj+P2eGlsbMBsFnzAyENUp9OhkiYQpVpJflEhxSUqNFo9+fmFFBWVkJtXSIlKg0ajQ6VSydOV3W5n69at1NXVUVQkwstWqxWr1UJNdTUPPPAAjQ0N6HRa9Ho9FouFigqRE9u+XayBtmzZwsZNW+SOrkcffZzHHnuClpZ1mC1WuVJFrdVQVFzEqlWrWL1qFStWrMRgMPHQQ9+grq6R/PxCCguLKSwsIa9AcihKd7FI5Up+YYE01Yl8mVavQ61WU1RURGNjI5s2bUZvMKHW6NEbTGi0eixWOwajBa3OiF5vpMxVgcPhpKmphcce+yZvvfUOx4+f4PiJk/zmty/w7Lefp3V9O3UN9V+jgFitlq/9ven1eoxGEw899DAXLlxibn6BK1evcePmbf725T+4fuM2bn+IaclR5g+GmZr2cOLEKXHwf+M13t79DmfPX8DnDzA7LxBJvkAAt1tMS909ffzmty/w69/8jvMXOugfGGByekowG2fn8Xj98kpxfNItJi0pyzXl9uO+694WEYYIw9EbnMEXmsMXmCEYnGNmRlSghMLzX7vXTbv9+ENzeKXA9sz8VUKhOc6eO8/Q8AhenxDgy1cvMzM/y8JlwS8MhkNyFUpExMbGRhkcHmXK62dy2s3o6AgTE+NcuHCef/7uP/PBgQMykNrt8clW/6GhUWnim8UfnmNk0s2E28v8wgKhcBBfMEBwdo7w/IJMdnd7fHR193LsxCn6hkbF/wdfkGlPgLEJN719w/QPj3HqzHk+O3GSCxc7xOpudILh8WnGJ6cZlyDWkZaGr/rDRAvAmBQGP3nqDOcvXOLipU6OHD3G2+/sZvfefbz++pu89tpr7N+/nz179nDgo4N8euQYp06LDJj48DEsrzvd0qQcMdpMu4U71OsVt9WIqeOrjjMRFZiaEsBi//+w2J88c5gam4Fyi4m6Mhe1zjKq7DYaKsupqymnuqKMqrJyKkqdlNmtlNssOE1GKksdVNntVJfaqasqw+kwYzZosRq02Aw6lDm5ZCoSSI2KI01a3WXGJZEeo5AnoK8ETCH9cwLpMQpSFkeRFh0nTWmxpEbFiCkqKo60xXFkRink9WFKlIKMmCQyY5NlSkdalFhHZkq/nh6deNeUFy/f0uSVY1wi2fHJ8iS2NFGgrNLjYlmWnIwuZzU721wMd7zDzYUzLMycYiF0hqtzl/jy5iBf3hrgb7cH+fLOILeudTDnP05w7H1CQ+/z/ae2UZCeSm5GNsuT08iKT5EFbHlyJkviM1kan0lWbDJZimQyFImkKxLJik8hIyZZrFQXx5MRm0ymIo3M+HTSFWksS84mN2sFVq0BvVKNQaXDaS3DYXZgMxops5mpc5XSUFVOY1U562oq2L62gS0ttWxsrqW1oYaWmkraGmpZV1PFmqpKtqxtob2pno1N9axvqKGtoZptbc3s2NjKpnWNbGipp7WxjpYaQfV4YGMbjzx0P5OBgDB2jE97mXJ7OX32LG++s5ujJz5nz753eeyxx/n5z/+bH/zgP3nmmWfYsGEDa1tb+fDAQf7w8p/QG4yYLVZ++atf86//9u84HKVYLFZMJjPFJYLqbnc4hFnCasVkNlNYLILEuXkFqNRadDoDJUo1KrUOpVKNyWSiqKiYwsJCzGYLNTU1bNu2jcrKSnJz8zAajdTX17N27Truu28HTU3NEvqpBJ1OR0NDA1u3bmXHjh089thjPPDgA2zctIXGphba1m9g7bo2duy4n/XrN+AqK6fU5URn0MvB5lWrVpGbm0tRURFlZeW0ta1ny5Zt6PVGiotL0Gi0LF+xkpWrV1FUUozRbJINHlq9Dq1ej8FkQqsXhA6NRovJaMJstvDggw/x6K7HMZosqDVa1GotBqMJV1kFJrMFtVqLXm/EYrHR1NTCb37zO/7yl1f4619flVe5585f5NMjx3nr7d3sevxxtFoxjTmdTsxmM0ajCb3egFarQ6lU8cQTT9HR2c3snJiQbty6zZd//wc3bt3GFxSHd2HkEESF0bEpXn/jTX72i5/zwosvcujwYbx+PzOzc/iDQXk9ODo2wcDgMC+9/Cf+8NIf6ezqYWhklMGRYaY9bhEi9viYnBZrsJGxCcanPUy6fUx5/PJrwu1lYsqNx+OT8VBeXwi3L8TEtF+szjwBvP6wmL4CYYKhOUGUn/KIfFholuDsPIGZeWbmrjA6Jm6z/QNDTE55Cc3MEQiG8Pj8Eh/Shz8oXIuCqjFHIBikv7+fvsEhJj0+ptweJienmJ6ewuPxcPHiJcYnJwjNzDA3H7HIB5j2eHn5j3/hRz/+CX39gwTCc2K69QZEl1YgiMfnF83YM4JTGSnUvHipk1NnL9A/PCbWuu5IsauH4eEJBkfG6e0f4uTJ0xw8dJi9e9/l6LETdHX3MzA4IlXPeL7W0jA8Mi6FjUfkcPjHhz/l+Gefc/rMOU6dPssnnx7lc6m77fSZ05w8dYrPPv+cw4c/4cMPP+TQx5+IlW9nN919g/QOjDA6Nik7JyP1N14p3B0xcQSkoHwwNHcX+d/LtFtkGEMzXxexEycOUmszUe9yUudyUWG1U26xUF/uoqaqjDKnDafNjsNswWk1U+Vy4LKacNlNVDislFoMOCxG7BYTBq0Gs1qDvriI1ZlZpEbFkiat/SKrw/QYYejIkCaxDCmknBolVoiRSSwtOo7kRbHiPWLE5JQs3cTSF8eRGStWhMmLYqSVYZIQwVghYhnRiWREJ5IVl0x6jPgz0mMSSIuOJ2VxHCkxCSQvlu5xssgKM8iyhDSWxKeSHZ/EkoRkshXJFC/P5vknNzIfPsNM4CTzoQvM+M/yxZUu7tzo5c6tIf7x5Rhf3hrg+vw5QpPv4x94h19/7xtoV64gN2MJy5LSyFSkkKlIFRNZfDrZikyWJmSzNCGdLIXgPKbEKMhQJJEWnUjaYgXpUfGkRsWTHptMhiKV1FhRM5OdkEb+0pWY1XqsBgsOswOntZQKu4MKh5W6MictNRWsratibXU5m5tq2LY2IlC1tNRU0lJdIdaKzQ1sbW1hfUMt6+ur2bymkR3t69i5oZXt69dQ57LTUlPB+uYGWhtqaaut4uHNG3jkwfuZDEoiJj71ztDV08e7+99ncHiYvoF+Dh46xDvv7OGHP/wxzz//z6xd20pdXQNNTWuora2nzFVGVXU1VrtVaho2YTJbUWt0qNRazBYbRpMFk9mKyWzFIK0ONVo9RcWCjFFcokKl1lJYVEJRsRKzxYZaI/796pw8TCYLTU0t7NhxPw6Hk+JiJTqdAVdZBU3Na6iprSc3L5+cvFzUGjUV5eVs3ryZhx9+mPt27mDTli3ct+N+NmzcTH1DExWV1bS0rGXt2laqq2uk21Qxq3JWs2zFcpmXWFhchMvloqGhgR07dlBfX49Op0Or1ZKXlyfDgXPz88jNz0Oj06LV61Ab0qIWAAAgAElEQVRpNKjUWgoiU1t+IUXFSuE+tNrZtWsX9fX1Mqk+sr4UJZlOKiurqaysZufOB3jggYf43//7X/nhj37ED374nxw4eEj0enl8BEMCEfbEk09TXl6J01mGXm9EpdJgsdgoL6/EanPwrWefo7unTxKwm9y8fYu//f1Lbt25RTAcIhgO4g8GCIZD0oQSprdvgLfe3s1LL/+J7p4+YQcPzODxClddhBI/MTnNm2+9w1tv72Z4ZAy318+k14dHuoW5vR48Pg8jYyP09Pcx7XUzMTXJyKhw/01NuZmc9jAx7ZEt2rJ9PmKr9wVx+4MCi+UPibvX7ALuQJCJ6WlC4a8qTWZmZ/F4A4yOT9M/MEJ3zwDjE9OEZ+YJhmal6cEnTxCzc8JhGMly9fT20TMwJLspxfchHsBTUx4m3W5CUpllxBCycOUyr735BjX1tfz2hd/hDwSFePmEAcMXmsUX+KogcmJyWg5Vn7/QwflLXQxJDs7JSa/UFDDJ8MgEA4Mj8nrw+PET/PSnP+fHP/4JR44co6d3gOHRCabdPhnt9FVP2qBAfE1MMTg0Ilvqz1+4xIWLHZw4cVK0qp8+w5kLF+no6aWrf4BLHV10dfdy9twFPj95mo7OboZHxpiccjM6JtoLOjq7Zeu+6N2T3KQSw/LuJuq5edFiHeFEXr1+7evrxM8OUqbXUWsrpd5RTqXNTrnZQlVZOXVVFbjsViqcDmwmA06bBZfdit1swFVqo9RmwWowYDWZsFutmLV6rBotRlUJS5NTSbo3hrSoWFIWLSJ50SKSF0WTsiiB5HsU0rSUJL0SSIuKJ/neaFIWxwpxk9aQKVFxYpUYk0h6jIK06DjSohJIXRxPyqJYUhZFi7tZTBLp0Yl3CZqY8ISVXkxmqYtFeDp5cTzJixNIuldBWpT0NXGJpMUlkB6dyFJFGksVaWTExpOlSCQjLpmlSWmo81fw0bt/4PrlTuZDF5kNnGc2eIrbNzr58lYff789wpd3hrn9RR/zgWN4Bt7iTz97CmtRPqvSMwVNRJFGliKd7Pg0suJTyVKkkxGXRlpsEllxKWKqjE8RBo/F4qaXFp1IakwiyVEKUmMTWZqcKb6nRGHR1xdqserMuKx2HCYTLpOJqlIbjeUuWspLWV9bQVttBevra9jU2EB7fR2bmptobaiV6B41tDfXsnldA5vXNApgcE0162qqaKsTdI+msjLWVFextraa9oZatrU0srmpgQeldeLfgf8rEJ7F6w/y69/8jk1btvHAgw/yk//6Cb09vZw8eZpf/OKXPP30t7DbSqmoqKKqsoaysgqcpU6xxrNZMVksGIxmSpRqNFo9ao2OomIlBqMFq80hBExroLBI2MxzcvNZtTpX5K4KS8jJzadEqZbFLSdXTGtmsxWXq5yKiiq2b9+B3V5KXl4BhUUltLdvYn37JpJT0sjIyiQnNweLxcKaNWvYtm0bO+7fydbt2/jmE0+z8/4H2bBxM5WV1djtpbhcFZSVVaDSqsnJz6WgqJDVuTksX7mCnLxc8vLzMZtMtK5r5f777+ehhx7CZrPJdA6dQc/ylStYlbMarV6HRqelqKQYpUrQPnJyC1CqNGh1BkpK1PLdq7S0lIcffhir1YrJZEKpVFJUVMiqVavRavUYjWY0Gj0ajR6lSkNubgFNzS389Oc/Y/977/PRwY/58MBBhkfGmHZ7+ejgxzz/ne/icDjR6404HE6qq2tZ376RzVu28d+//DXdPX1cuXqdG7dEZcuX//g7N27dJDQTJhgOEQqH5F6rucvz+Px+urp7OXToE6msVJDtQ6F5ZmcvMz3tZWh4jInJaY4e+4x3978vHmoTU4xJcOCTp87w/ocf8sprr7H33b3se28/7x84wMeHD7N77z7e2b2Xg4cOc6mrW4jYpAdvZOqS1lF+/4wIZIdELYkvMEMgNEd47jKB8Aw+f0AWsbmFeXF7mpnj6rWb+ANh+gcG5Y44YabwSQ/bEIHgHLNzosQyUs0yODjC8Mi4jKYaGZ2gq7tXspGPM+l2y47Gy1evyCWX3oCfve++y559+xgZHRfv5w8KEv3MPP5gmGBohrn5y5w9d4G//PVVPj1yjAsXOxganRBrXbefwaExxsanJSail+GRcUbHxpmYmOKzEyf57W9f4C9/eYUuSVwi8O2x8Qn558OSu7C3b0BiF04JruLR43R29TA4NMLRY5/x6adHOXXmLOcvdXCps5tO6b+zt0/cQru6Bf5raHhULiPtHxiSc2KR9xTUlU66e/rEBxmPj7n5y1y99gXXv7jJteuiUeHaF9e4fuOLr7sTj31IuVFPk7OcpvIq6svLcRnMlJc6qamsxGW347CYsZmMlDnsmPU6nDYL5WVOHBYLdrOFUpsDk8GIUaNDX1SCTashJ2sJSffGkPh/30vKPfeSfM+9pCyKJvneOJLuiSF5USxp0cI9mBWfREasWC1G6lIy7jZixMSLwHOMgrSYOFKj40mPEa7D1KgYsaaMTiBlkYKURQqS7okVk518+xL3tczYFLLjU0mLSSQlOpGUxQrSouLJiBE3taxEcRNbpkhliSKVzLgEQf5IEGvAVRkprG9yMtT9CV8sDDIXuMBs4DRX58/ztxv9QsRuD/O3m4Ncnz1NcHQfr/36WewlBeRmLZGqWe4SsPhUliVnk6kQrsTs+FSWJKSRnZQmi1haVIIQsegEkqPjSY9PISs+VUxmMUlkKdLJX5aDvkSD02LDYTRh02opM5updTios1lZX1NFo8vB2poq2mrraK2pob2pjk1rmmiurqCxskwEoJtqaKp0UeOwU+Ow01DmFMWZFWXUOQWXsc5pF1PYxvVsbm5k+9YtjPp80iTm8zPt9vD+Bwf47//+FW1t7Tz88CP853/+iLfefpvf/O53KNVqtt+3g9+98AIms1mIlsGA3qDHaDai0emwWO2oNTq0Oj1qjZbc/HzUWi06g4ESpYq8ggIKi4vRGQwYTSbyCwspKCykqKSEgqIi+d8VFgk7u1qjwW6343KVUVVVzdq169i2bTt1dfVkL1mKyWKhrb2d3Px8VqxaKegYJSVUVlbywAMPsOvxx3j0sV20trWx4/77Wdvaypq1a7FaBb/Q4XAIq3thvkzAj0B78wsLKCgswOlysnHTJh7+xsOsa21FbzSgUqvIl0SvWEJJiR+LJGiwIJCUqFTojUZKVCqJClJEfkEBa9et44EHH0CtUVNcUoJWJyDG+YWFqLVaipVKlGo1KrWa3Px8ioqL+eGPf8SBg4f46c9+wcFDh6WczjAHDx3mlVdfw2KxYjZb5DVia2sbDz/yKH/801/p7Ophbv4yt+7c5s6Xf+Nvf/+Sq9evfa3X6qt24yv4g0Emptz0DQ4xMDwiVoBuP4HwHMGZeUGz9wQYnZhicGSUju4eegcG6R0YpH9gmL379vP2O3t47fU3efH3L7F337vseXc/b7z1Dq+8+jovvfwnXn3tDc6eu8DgyCjTPkHTd/uCuL1B/CFB1feHZvFHurWCM4RnBOV9ZnZBEqaZu1qSxZ1rfuEyN2/dwesNMD4xxcLlq8wvXBHTkV/kuKa9frGCDM8RnlsgODPLlMdL3+Awo9J00T8wxMeHP2XP3nfZ9+57fPLJEcanplm4ek3c0GZnmL88z+UrV1i4eo0pt4/TZ84zNj4lV9dE1qOTEoDY5w/yxltv8sKLv+ezE6KaxuMP4gmIr+nrH5I+HAjOY8Rp2NnVw0cHP+bwJ0fo7umT3YM9vf1yeWhkShocGqF/QOS3hkfGZETYxUudos5mYpLPT5/hyPHPOC9Be3v7BujpEe8Tsc1HcmKR3rhIB1+kTLZ/YIgTn5/i+Gefc/TYZ5w+c46e3n7cHh+zc1+VfM4vXBadauEZ5ha+7k48cfxDqsx6Gp1Oah2l1LpclJttlFodlNnLcNlKsRhM6NUabCYjZr1OFFdazdjNZiwGA1azGZPRiEGtQZNfgHL1anEPWxRD8v9aTPI/LSJtURTpi2NIi1aQvCiGpEVi6opMXlmKpLsEK0F2EKZGK2SLfIYigbS4OFJjRJVKarSC5EVR4sYVpSB1kWQOWSyRPe56v2xFioADJ6RLIhZPWkyiJBLxZCoSyUpIFqIVl0x2bDLZikSWJqaQqRB3rNzsLEpWLeWJh7cw4+vi+kIP8+HzXJ69wJ0vBvj7rWHu3Bjkzo0+bl+9xOzUR+x9+V8p0xaRm5klbmJxyWTEJUsUkkRJxFJJjUkgM04IVFZCGqmxiSQvVkhmF2lNGiPoJSlRQtyS7okleVE8OVkrMJZoMKm12PR6HHoD5WYrlVYbtTY7a8rLaCxz0VDmpKWqktbaGlrrK1nfUEtLdSU1pXZaqipYW1NJucVEudlEvauUhjLhWmwsd1FhtdBUUU5rbQWbGmu4b20TrXXVrFu7lrFAQLgTPT4vb7z1Fn/845/5zW9+x3PPfYenn36W37/4B370Xz/m/gcf4LFvPs6nR4/Q1r6eEpWA22q1WnQ6HWqtGqVaLa8GtToDGr0WlUZFsVKQ4jW6rzJVeQV56I16yRShlOG4AvNUQomqhIKiQpmh2NjYSFNTI6WlDtauXcuuXbsodZZSWFxEdW0NJSolK1evInvJEjQaDZWVlWzfvp0tW7fwyGO72LRlE1u3b2Pz1s3yWrCsrEzY7CXA7+rcHFauXoVKoyYnL5dlK5azcvUq8gryMVsttG/cwIMPP0RjSxMWmxW1VsOqnNXy9yzuYTrMVoswdOg05OSJCU+4GItQazXkFYrV57b7tlNeWcHK1avILypEqRYBarVOfI3JYsZsNZOTJ3rN2trX8x/f/wHf+48f8OZb77D/vQ/49MgxDn/yKZ8e+RS7zYZOp0WlUlFSXEyps5RHHn2Uv/z1Nc6cPc/M7Dw3bt3kzpd/48t//J3LVy8TllZjd5c2Lly+SnBmVtDm3R68wRCeQJhpn1jp+cNzeAJh+UdPIMSl7h52v7uf02fPyw/XSE7J4xXEj5HxSUYnvsowebx+ZmbmCc7M4Q1JJH3JnBGYXSA4tyD+vNCMzBeMWPcFwkkUUMoVJ3PzBIIh5heucPPWHUIzM8zMznL1+nWuXb/OwhXRdB2emREiNjNPeP4K4fkrhObnmfB4GBwdY3BEZKr27H2XV159nTfffJsXX/w9r772GoPDIyxcuUYoPIvX5yc8OycCz5evEJ5dkFeikUZjry/AlEQw8Xj9fPLpUV74/Ysc++wz0XPm9uKRIgNTbo88CUUs8lPTgl0ZsbR3dHbLQtPZ1UNXdy+9fWINePTYZxz+5AgXL3XS2zcgt2PfHXoeHhljfNrN6OQUFzq7uCRNZhEDR8R5GBHBSGg6YhoR4fUJ2dAyNj4pd7ZFpjBxWw3LqC2PN8Cljm7Jyj/6dWPHZwdodFppKi+jqaKchooKahwuHCYbTmsZpRYnJq0Rk86ASadDr1Zh1Gqw20zYzUYcZhMmgw6rxYBBXYJRWUzR8uWkLo4j+Z9iSL03lrRF0aQtiiYj5isTR8TUETF+pEUrSFocK4tOZA2YuljcwtJjBbU+PU5QNtJiEkheHEvS4ighftJ0lhYt7m4ZsclkxiXLcOAl8aksS0ojQ7qLCWCwJGJRCaREKcSvxcaTHZ/E0rhkMqUgdaYiheUpWaxMyyQvewnaglxe/OX3uHllgCtzl/jichd3bvTw91uDfHlziFtfdHP7aieXPZ+y74//Sq1FzbKkZJYlCSKIEDExaa5IzSY7IZ1MRQrLkjPJTkwnPSGF1LgkWWQzYpJIj0kiVQp+Jy8S8YOke2JR/K/F5GQuw6rWY1JpsGi04iZms1Ftt9PkdFJfaqfaYaGurJTm6grW1lTR3ljHhqYGWqoqqHM6aCx3saa6knKzmXqni1q7gzVVlayrqaLBVUql1Uytw8bmlnp23beJbWuaqC9zsnnTJsYDIeFO9PkDfPOJp6isrKampo7vfe/7vPDC79nzzl7273+f06fP0tXdw09/+jMMBhN6vRGNRgSMlSqlcPgZjfItTK3RoVRp0Oj06PQGgZXSG1GpI+imYtQaHXqDEa3eQLFSmlSKS1CptSjVGgqLSiguUaLV6nG5ytm58wG2bNmG0WiiqamFRx99jNr6BvQGEwWFRWQvXcKKlSsoKS6hrEzgprZs28pj33ycnfc/yI6d99PUsoby8kocDnF7qqqqlu3wBUWFLFm2lFU5q1m+aiXFJcWUKJUolUry8/PR6fU0tzSzYcMGlEolJosZk8Usd4uptRoMJiMGkwmlSiCtInc+cRcT97Hi4mJUajXV1dU8+OCDaLVaioqKUGs05OUXkpdfQF5+AfkFRRQWFYsPBDo9BpMRu6OUf/nX7/Ht577DSy//iVdefZ2jxz7j7Lnz1NXWo9cbMBhMWK02jEYTTz71DPvf+0AOoN+6c0eexK5cuyr1XEnCMDPL/IIoRw2F5wRp/uRpxienxRHfHxbrseAs/uCscNmFZphbuML5i5f4819foaOzm9ExQY2X7yTS73X7g0x7vPh8AQLBWUHKl7BEfskMEJ5ZkE0BwfC8IOwHxK1udm5BdgbOzM4xMzfH/MICc/Pi/hIMzeD1Bpidm+fa9et3TZZX5R8FnUPk18IzC4RnLzMzd4XQzDzDI6OMjE3w+cnT7N//Pnv27OO9997jlVde5ec//zkv/v5Funv7CITCkrXdjdcXIBSeJRgW4h7pAZuZvYw/EJbIFSG8Pj8jo+OcPHWG3r5+Gfzr8welkHSAkbFJ+vqH6R8YoX9ghMGhMUZGRQloRJQ6u3vp6O6ls7ePgaERmRY/PDJG/8AQ585f5OSpM1zq6qG7V1Si9PcPMiiJ1PDYBBMeD75QmNHJKbp6+2Q6h8jyjdI/MER3Tx/9A0Nfs9pH/pyIqEU+pESE7e5gu4gbhPEHwky7fbK9//SZc19fJx59n+YyO03lZayrr6W+ooxqeykWnQmX1UlFaTkmnQmDzoBRp0dTokRbUoLNYsRmMmA1GjBLImbUqdAU5JKbmU3qYgVpixSk3BNN2mJxG8uITZSIGsIOf/fKMPHeWBLuifpKvCRhE9NanBCcWAXZiYlkKBJJjYonaXEsiYsWkRYTJ01uiaTFJJEanSBcijGJ0i0tiYwYkQPLiAhknJj2MmOSSFucQGp0ApkKEZTOViSxLD6FbEWSoIHEJYnOsoQUVqcvRZWTT6m+hE8O/IVb1/qFueNmD3+7McCXtwa5cb2DO9e6uOo/zgev/oC2ShvLk1NZmijWmZmSgUMgr9JYkphBVnwKy5OzWJm+hMzkdJJi44UhJTqRzNhkefJKlVaMKYsUJN8rjDOr05egzSvCUKzErNbitFioLHXQUlVBU5mTUp0Gp0FLdamN5spy1lRXylNZndNBU7mY0hrKnJSbTNQ7ymgqK6O9vo7W2moaXKXUldppdJWypbmBne3r2NhUT5XdTuu6VsZ8ASFiE5Nunnn2OVrb2qmvb+Lpp5/hJz/5Cf/2b//G3r37uHbtCw4cOEh9fSNGoxmDwURJiRKzySRWYspiLDY7BqNZFjClSiNlokxYbaXo9CaJFi+QS1abA5u9FIPRLCGdxAN/1epcIYBavdz/ZbeXsn79Btra2rHbS1GpNOy8/0Ee3fU469s3YjCayMnLpbCoCI1GQ2lpKbU1Ndy3cweP7HqULVu3c9+O+9m8ZRvt7Ztobl5DXV0D9fWNaPU6VqxaSW5+HqtyVrMqZ7X885zVq1Eqlej1evLy8lAplbS1teF0OtHotFRWV6HRacUEpdWgM+hxOEuxWO2UKNVCtErUKFVadHojWo14n9zcXPR6Pffddx/t7e0UFxej1xtkQ4hKrSW/oIj8gmJ0epMsYiVKFe3tm2lsauGvr7zGb3/3Iu/s3se5cxf4xS9+SUvLWoqLVahUGlxlFTy663E+PXKMk6fO4PMH+eLGDVnEvrh5k1B4loXLV/EHQjJlfXbuMl5fkI7Objo6uiTYrnDMTU35GB2bxO32Mu320tc/yIWLHezdt599+96jf2CQvoF+RsfH5Qf9xJRXyqIFmHL78H4NSyQID/7QLOHwgvi5dH/z+4W1XghsWPr+5gmFZwmFZwiGg9IKcYZAMCyRPrwi+3V1gctXL3Pj1k2u37jO1evXmJ2fIzQr1qcR5JM/MEN4ZkGC8I4zPe3l+PETvP322+x+Zzd//OPL3L9zJ+3t7bz88kucOnOO4dEJ+WEfmT6mPX7GpjxM+wIydsnrE3cujzckmS+m8PmDd1WwhAkEBOVidNJDryRgQ8PjDI9MMDY+zZSEmzpz9jyXOrs539FJZ28f3QOD9EqTUr8kUAODw/T2DdDR2cPA8Cg9fQOiFPTseS5e7KC/f4iR8QmmvD751Rt5n+ERevsHZMNOJNvXPzAk58NGRse/lkUbGh6Vm7Yja8tIjm3a7WdyyiexLv1yR9vQ8NcnsRNHP6LJWUpdqciH1bgc1Ja6sButOMwWKp0ubGYLWrUGrUqNurgEbbESm9GMy+bAZjKjVavQaTVoVcUUr1pJXvZSkhfFkPhPMST+UzSpUbFkKsSUkxIVR+KiWNJiEslQJJMWI5kWFseTeE8USxNTyYxLJGVxLEn3RpN0b7SY2BbHkxodS3Z8EllxyaQuTiB5USzJUdGkxcaRtCiW1OgE0mLEpJOpSCF5sYLkqHiSFwlKSGacyIulRMWSGhNHuiKJ7LgUMqMTpfcXgpoZm0B2TAKZUv4sQ5FAukJBdrwwUyxNymBlegYbW6oZ6vmYm9e7uXmtm9vXB7l1vYcvrl3g1pVOFjzH+eC1H7C5vozVqZksTUyR7PtpZMQlkhoTR1Z8svRz8T2vTF9CdmomCdHxpEkmlYyYJNIkeskSRSopixQk/lMMSffEkBmXyMrUTPKXrMBQqKTUYKbMZqfK6aClppK11VU4dTpKdTqcRgO1DgdN5eU0lLloLHPRUlFGldXImqpymivLqbRaaSyrpN7ppLmijDXVZTSVl1LvtLOxsZ6ta5rZ1NLE5jUt1LrKWN/WzoRPWieOjk3y9NPfpmXNOmpq6/jWt57lpz/9KU8++STf+95/cPToMdra1mOxWNHpDCiVKvR6IyUlAmqr0WllM4dOb0Sj1VOiVGO1OTCZregNgotoNFkwW6zoDSYqKqtpa2unqqqG4mIl+QWFFBQWy3zCnNx8cV/T6mXL+aZNW1jX2oZWq8NuL2Xb9vt4/JtP0dyylvzCAoqKhTW/1Olk3bp1bN22lUcefYTt9+3kyaee5pFHd9G+YSOVldU0NTXT0CAalXUGPfmFBaxYtZJVOatZunwZS5cvY8WKFeIu57CjN4gQtlqtRqPTyqHuvIJ8zBYLDmcpNoedwuJi1BqtPEGaLVaMZgtKtYa8/Hy5f8xkMlFeXs7jjz9OVVUVy5Ytp6hEBMCLipXk5RWIILT0d6NUq9BotWh1esorqnj6mWdpal7D93/wQ44fP8GBAwd54omnyM8voLCwGKernB/+6L84/tnnnDt/kWAozBc3bnD7b2Ia+/s//kFv3wCfnTgpOefEQ108gIPSOiwo3XVEDmh0bIpLHd309g0wMjrBseMnePH3L/H+Bwfo7u6jb2CQrp4eJqemGR0Tt5MJtyjTHJ2YZnLaK4WUxZQiOsvCwjYfvPvPF1mxQGiW8IxoQZ5bmJes7TP4gwF5FRoIiU/9wdAsgUCIufl5rknt1rfu3Ob6jS+4fPWqfPsLz4rOLo8nIP8+4YgUa7/evj7273+XX//m1zQ0NFDqdPLtb3+bN994gw8/OkTvwDDDI+N09/RKWSohPAPDo0y6PUx7v3I2RvJSwpYuptNAMCw7Ff1SX9ngyAR9AyOMjglg8uSUAP+6PT7hLjxyjGMnTnKho5OLXd109w/QFeEbdvfT2dVLR2cPHZ299A+MMD7pZnh0jI7Obo4cOcb773/IkSPHuXCpk5GxcTkk3dXTx5kLF+kbGmZobFyexiLrw8gEJlaIU0xNC6zY5JQoHR0cGmV4RNBEInk1t8cvv8QUKkLhwZD4sPG1SeyTD6k2m6myWqkqFW3M5WYzDpMJi86Ay+rAbrHJIlZSUEhJfiEmnRmbyYFBrUen1qJRKinIWU3BihWsTMskZbEwWKQsipUs9gmkxsSTFBVH0uI4kqIUJMfEkxKTQGpsEhmKFJIiweW4JHnVmBoVR3p0PKmLFNI0J4wY6dGJpCyKmDdiSLw3hrRoMY1lxCWRFR8RMQWpUfGkRSnk90yJiiElOoaMuEQy45JJvTeOjLuELC1aQUZUvGzjT49VkKGIJz06nozYJFakZrMkMYPlqSk898R2wt5z3LzSze1r/dy61sWNaxe4OnuOOfcx9v3pe2ysdZKTlsHShGSWxKeQrUgV1TJRMVIwW+I8xiWTlZhGRlIaKbEiV5e6WOTgsuKSSY+KJyM6kcT/FS3dw+JIuieazLhEcrOWoc4pwFiixqIzUGoy4zKbqHOWYVGqMZWosOsNlJksVNscNEg3smqbhVqHhXXV5TRVlOIy6Kmy2qh3OmmqKKOxwkVLVTk1Dist1RW0N9bR1lBLe2M99a4y1rdtYMIriVhnZzdPPPEUba3tNDU3s3X7Nr79/HPsuH8nmzdv5tlnn6W6uhqz2YzBYJADyTq9EbVWj8FopqhIKU9gRpMZlUotjB96vdywHKlY0ev1tLS0cN992ykrK6OgoID8fFFpotUZUGt0rM7Jo0SpxmS2YrHaKa+ooql5DY88uoumpka0Wg1Ol5MHH/oG6zdsJDsri5WrVpKTn4tSraKyuooHH3yQZ555hh07drBjxw42btxIc3Mzzc3NuFwuHKWOr1E3li5fRn5hAatzc8jJyyW/UCChVBo1JouZiqpK6hsbMJiMspkjv7AAu8NOY2MjLpcLrVbL6tWrKSwsFA5EixmNXivT8lfn5FBSUoJWq8Vut7Nl82a+9ey3ROeYJF5KpRqNRofBYKKoqKtBsHIAACAASURBVETk7iTGY1lFOU1NLTQ0NFFTU8emTZt59dVXOXz4MO+88w41NTWyQP7iF/8tW6VD4dmvTWL/7//5PwwMDVJTW8ehjz+RHHphPN7Q/w/kevfDeGx8muGRrzJDo2NTMvx1bMrDxJQXjycoE+c93iCT04IBODE5Ld9MImLlkaC5/oDIqYlqFbFeDIWFSMnNx/MS/WJ2Rs53hWZC+AJBZmZFiPjK1etcvfYFV69f5+at21y5dv1rt7TIfS1iDQ8Ew/JqbGraw8DQECdPn2T3vn08+fS3ePX1N/j85Oe88cbrHPr4E0Ynp2TLeWQaO3v2PCdPnaF/YAiP14/HG5BI9GEpl+aXp5gIF3La7ZVXcSMj44yMTDA6JlyJYpIRjsCh4VE+O3FSUOTPnuP0+Qt09fVz4OABvv/97/P6a6/T0dlNV3evJCgept0+hkfGuNTRxenTZ/n006Mc/uQInx45xrnzFwXFY3CYc+cvyhmy8xcu0dEpPqD09Q/KQjYorS3HJ9yMT4gohNsTEKWdkx7pw0hYpuxHbnk+6SYYyf9Fps//abFfU+ai2mal0mHDZTNRYTdT4bBi0xqxGSzYzXb0Wj2qEiXq4hJ0ShVGoxmb1Y5Jr0evUqFXlqAszKMoZzUr05aI+82iOLJiE0hdLB648h1rUQwJ90aRFBVLclQcqbHxpEhsxKRFMSTeGy33g0XwUqnRAhYcaWdOjYoj+d5Y6WEu8mPJi6JJvGcxifdEidtbtELQ7qMVpNwbQ5okqOIGF0d6tCDjp0gwYRGKTpBf6dEiUJ0WHSfnzDJik8lOSCU9JoHlySloVi/nlRd/xK2rPdy8eolbVzu4efUCV+bOshA6wcE3f8G2pkryszJYlpBIVowAGGfGxpMeE0N6TJz03xNLpiKZtNhkMhNSpZyYgnRpgsyITSB5cQxJ98SSdI/4MXWRgpR74kiNSiAtNomc7BWUrC5AW6DEUKSmwmSj1u7CqtJhKFFj1uqxaQxUWhxUOxyUW82C1FJqpa7UQlOFnUqbkVq7nfrSUskMUkad00W9q4y6chcNlU42tNSycU0jTeUVbGjfxJg/ICz2R44c46knn6aleS2NTU1s2rKJJ59+ivaNG1izZg2NjY3U1dVhs9mEeOkEWUOnN4pJS29CpdZiNFlQqbUYjGbMZjN2u53q6mo5X6VUKikpEZ1hdXV1bNmyhdbWVgwGAyXFxRQVCVJ8bl4BObn5d93OzFhtDqqqa3n00cd4XAr5FhUVsWXrdta1tpGTk0N+QYEM862qqeb+Bx7gySef5Omnn+ahhx5ifdt6mpqaWL9+PW1tbej1YgJTqlXkFeTLxpOcvFyWLFvK6twcCooKWbFqJVq9DpPFjM1hp0SlpKikGJVGTVFJMXqdHqfTKZlFBIm/sKCQ/Px8kUOTRFJQQYrRSnzI+vp6DAYDDz38EBs3bSI3N5+C/CJWr8qlpESFUqmmqEiJ0WSWIcF2RylOVxnl5RXU1zfgsDt4/vnnuXTpEj09PXzjG99Aq9XS2trKD37wnxw9doLBoVFm5xa4cVPkxG7/7Q5/+8eXALz2+hs89/x3RZWO/yvxidjq3ZGXRI8PSl1jkVWcAAQL0saUROKI0ObdngBut2AiTnv9TExM4fX6CQZnJAbhjCRkwgAxNS0ekD5fmJnZy4QkPFMgFJQnr5m5WRauXOby1SsybcMfDBIKzzIzu8CVq9elr53h6vVrXL56Rbgww0IUx+6iXAjB8csPbUEWmWR4dITu/gEmJqeZnV1gcHCYd955mzNnz8mGhUhPWSg8y4cHDvLyy3/m2PET8sQlWqRDTLsDTE17GRuflAPJ/QNDsrs0wkUUDchBCYrsZXJKiP7o2ATdPeK+damzm4sdXXT39bNv3z7Ky1w89/xz8q0qcpcak4Lo5y9c4uy5C1y42CGvh8+dv0hXdy+dXT1cvNTJmbPnOXL0OHv37Wf3nn188ulRjh0/wbnzF+Vw/bnzF7nU0c2Fi5309Q/h9villezM/0fWe0fHWZ/r2idYZUZdI8ndljSa3vtoZtRlyZYruNEMBhsMJGBCAgkhQAo1EJKdZCdsiCFgDKZ3MO5NrpIsyZasXqaouRuS7G/v851znT9+7/tKzmatWZZcVIa15tbzPPd93YyNn5emSkFGiSdGlXZn+TmVTS7RWOJaY8f+L1lSFqI66Ke+vIzKcICI303E5yXsCVAZKiccCOO0O3HaHbhsdpwWKwG/n3AwiM/lxGuz4TAYMRVr0c8rZK5mOjnSKjA3WUWe5EoskFBRGgkXpUkRAiImrkyFLp+nyhQWfFUW+aniz6anCxZigVrKdqkylGlP/jialDSxxkxSkZuslgRLcBk1yWryktTkp6ZPZshU6cq6Ujgcxa1JmD1yFCGTGYwz0zQUqIQ1f2ZGNvNyNRQXaKgrc3Li0Hv882orVy8d47vLx7l44Qjnx/fyxdvPc9vyOoxzZjM/W2C3ZqRlMSM9kxnpGRSo05mVkc3MjGymp2vIT9MwPSOPWVka5mTnSzkxIXTi+8hAk5ShiJgmOQNNcgbZSWnMyMxjbt5MzEV6bMUGQnYvC8NVBKwuXGYrfqcLn9VOpS9AVSBIVWmQhRVl1IVLWRAKsKS6nEXlZTSUl7OorIwlVVUsqiinLlLG4qpqFlaUs6SqnOvrKlm+oIrFFZWsXrmGnliC/wb+18GDh7nnnvtYvvx6li5bzk233sy937+PW9bdSl1dnSifLC2lrKxM6ffyeDw43W4sVpvgHtodOF0ufIEAFpsNj9dLWXk5wdJSBcvkdLsEjsntIhyJsOL667n5lpvxBwOYzALCa7HZMFksON1unG43DpcLm92B1+9nYcMSNt1zL/fcs4nKykq0Wi0333Ir9QsbMBgMFGvFPctisxKKhFm3bh233XYbmx98kPs3P8Dtd6zn5ltu4YaVK1m1ZjUVlZU43S50Bj1z58+jRK/DarcJEr1Bj9EsAMFGswmn24U/GBDtziYjLo+b6toaPD4voXAYn89HOBzG7/cLUbZaxe3L68Vqt4kwttuFzW4nHA4TCoUIS/9uyZIlPPeb5ykrL8diteH2eiWji0U8H2aLVNUSxmgSTdCRiPgYwWCQRYsb+PjTT2huaWbzgw/i8/tZtLiBf/vDH2g8cozBoRiXLl/l6nffcenKZb79+3f8f//1X/zXf/9vvvvHP7nv+w/w5ta3BFF+KEb/YFTUgAxGGRwWOKSh2AjxUcEy7B+ISpPSObq6++k82yt+Uu+XXIjdfVKLcoxoNCGguMNRad0WZTguSOfx0QmiCcFCHBgepn8oxsCwROeIjxJLjBKNx4mPJBRM1FTyvAzXFavCCUbHhNV+YGiI0fFRLl6+qEQJxsaFPf9MRxcdnVLYemBIeaHu6x9UXHXxxAiJsXFlguvu7mH37r2cOdPB2Ng4Fy5eYuL8ec5fuMClK1c4euIEP/v54zz62OOcam1XTC2ymPX2Dij9XvK9SQb2dvX0KnBfGdbb2zdAT18/vf1CbNtPd9B2uoOTTS0cl2zxb27dykMPPcQHH37E4FCUs2e7Od1xlu6+flra2mmShEoWpI7OLsUMcmaKKeT0mU7a2s9w/EQTe/buVya2Xbv3sv/AIY4cPc6+/QfZuWsPX339Dbt27xXQX4XlOKzAkKdW0wwORZV15MDgsEL+v2YS2/cZi0J+akNBGirLqQwHCHvc+B0uIv4QlaEKyoIRXE4XXpcLp9WGzWCUTB1uvA4bXqsVh86AaX4J8/NmMSMjl+wkFTnJqeSlqJielsHMrBzy1OloVOmCXSj1gOWlppOXrCYvJZ3clEzFRi4CzdmT7jx1NnlTBCgvRUwguUkZaJLThGilpJMn2fdzU9LInpYq2fnTyE8R4OACaUU51RU5XcJRyaIoPme2JJqC+zgzPZc5WQXMTM8TIW51OjMzMpmdnYVutoYHN60hPnCIf3x7km8vneTyxRNcOreXz7f9mrV1ZRhnzWZ+Ti5z5NqYrGymp4nVZr46QwpV55GnzmV6Vp7Cm9SkZChOTk1KGtnT1GRfJx5iKhOPnKR08lRZTM/IRTtzHqZ5JfiMDipcpfgtTuxGMx6bjYDdQdjpojYcZlldLYurK1kQKmVhWZj6SIja0qAyiTVUlAuRi0Soi5SxsKyM62uqWFYZZnltBUsrq1i7ci3dUYnY0ds3wCM/eZQlS5ezdNlyNmzYIOC69XVEpOLJiooKAgExYQWDQTGJeT14fOJF2ul24XA78fq9wmLucuIN+CmvqlSI7zLayev3UV1bw0233sLGu++irKIcnUGPy+MWKzqJ7O71+3B7BTHe6/OyaNEibr11Hffe930eeujHlIbCBIJBsW6zCDehVleC0+2irKKcNWvWcP3113P/5gfYePdd3H3PJu7cuIFVa1azZNlSKqoqcXs9lOh1zJ0/D51Bz7zC+RQWFyktzMUlWnQGPVa7DaPZpNjvTRazMHGESqmtrWXBggVEIhFKS8X7Xq8Xl8uFx+fF5rCLILTDjt3hwOv1UV5eTnl5ueA91lTzs8d+xuYfPijKOSWziM1hx2K34nC6cLq8mC027txwF1VVVYLwEQrjdDoJl0W49bZ1PPLTn7Bk2VLcXmEEefqZZ9i3/yCx+AhXroop7NKVy1y6com///Of/OOf/8X//3/gp4/+jGeefZ629jNi1TYsyiZlrqL86/DIOL0Dw3T3DCiTlFh9DdPfH6VvYJjuvn66eyZXZ/H4KLHECIPxhLCSR6MMRGMMxBKSRV84FwdjcaIjY8JWPzZBbGyC6Mgo8bFRhSgSH0kIk4dkq584f06a0oRhIz4SJxqPMTA0zMT5CS5ducj5i+cZGx9n4twForEROjp76OkVzsIzZ87yzvb3OHL0uHKnGpEar6MjYuIaGBzmTMdZmppa6OnpYWxsTJkEL1y8wPlLF4mPjfL8C7+hoWExL7woutV6e/vp6xugo+MsbW2nr6lGkR8dnV2CWN/bz8FDjWzZ8hpvvrmV3Xv2car9DB2dXZw82czhw0c4dvwkR44eV0owP/r4I7786ks6z3YTjcXp6xuku7ef9rNdNLe1c/xkMwcPNfLV199w4OBhkSNraaW9Y9IIIotY59luunv6ONNxluMnmpTsmOxOlMX19JlOTpxs5sDBw+w/cIjde/Zx8FAj3T19wkWquEfPKXxJAWGOcfHy/ww779/3GSsqwtSFxU/lNWUhIl4vAaebSDBEeWmYikgZXrcHj9OF1+HCabYQcDnxu2z4XXbCXg8+sx1bsYk5ObPIV2eRm6pGo1KRr0pjenoGMzIzyU/LIEedTo46ndzUdPLUkpioMslLSRe5KHW2+FWVJU1FOdJNSEB6ZYTVjLQcpkvTUoE6E02ymoKUNPIlQctJVpM1LZWcZBVzcvIozJ3OTJUQKzGliVvT7Iw8ZmZqyFdLWCpVpsRtzGJWZjYz0rOYmZElhbEzJLZjusJ0zE1OpTAvF5d+Hq/9+VdcHD/G3y+d4u9XW7h6bg9fv/0rbl5QhmnmbOZla5glTZTiY2egUamlu5iYxArS8ijI0Ii7YYoIhsuCm5OkImeKiOWnZpGblK68PTNd5M9mZ4vyTdO8EgIWNx6TDYfJgtduJ+hwUmp3sLi6iiW1VSyrq6YuHGBByE9N0EdtKChMPqFSllZXsqi8jAXhMOU+P1WBAKtqa1hVW8nK+hqur67hxpVr6YpKFPvBoSjPPf8CN918K0uXLuOWW25hw4YNSjmlPI0Fg0FCoZBCm/D6/Dhcbnz+AE6XG18gKMjwbgHj9fn9ygrSaDRiMpmw2qz4AwF8Ph+LlyxWOIeVlZVYbTYpFGyVjCJiNSmyZx4aGhaxevUavv+Dzfz00ce4e9O9lJaWUlJSgtPpFLQMm1WpNVnUsIibbrqJH//4x6xctYobb7yRjRs3cuedd7Js2TKCpaVKHkyrKxFmjuIi9FIfWJG2mOISLRabFZ1BLzJdJiN2p4PiEi02h53Kmmr8Ab+yTqyoqFCeH5fLRbA0qAi3w+XEYDTg9XoVWG95eTllZWUsW7GCp556hoULG8Tz6nRhtdmx2R2EJPp9sVbHD+7fzPbt27nzzjtxu934fX48Xo9SYeN0OsVz7vNy++3r+errbxgajnHx0hX+/o9/8O3fv+P8xQtc/e47/s//hZHRcZYuW8Ef/vjv7Nm7X8pAJRRbfTwxPum4i43Q0zt5wJcDvP0Dw2IVOBwXbsTBGB2dPXR09ojesGhCaZKWV3jR+CiJ0QliCWG0iMZEvYgMBk5IK7vE6GSYeeotTBax4ViUaDzOcCxKfCRBPCGccBPnz3Px8kUl0D0yOq4YJVrbOzjT2c3BQ4d57733aGpuljiHo4yMielrKDairE7PnOmiqamF3v5+xs9NcPHyJckwcpHzFy+QGB1h27Zt3H7bbSxatIgb197I448/wVtbt7Fjx06aW1rp6x9UwsuyTb23b4CBYQECfv6FF/jZo4/y3HPP8cqrf+Xw0eM0NTezZcsWnn7qaX7zm9/w5ptb+eyLL/jsi8/ZuXsX+w8eordvgOFogq7eATp7+jh1+gyt7YK6cfBQI1/v2MnuPftoPHKMk00tyhQ4NSR9qrVdIXTIhBI53CxWm4PSClGYfrq6ezlxspmTTS0cOXpcARTLN89YXJD+O892E4vHuHj5EpevipD41P/27vmEZRUhFlWERdA1EqQyGMRjcxIpDbGgqpqKSJli6nCYLfidbtHcbLfhdYhCRqfBhG5WETMzCihIyyInWXXNC32eKp08dSaa9Cyy1elkp6rJSlaRpxb9XrnJaeRKrsXcFLEqlAkc+amTlSmyu1CYOnLISxW3svzUdKanZjA9RQhjTkoaOUlqsqepmZ6eRWFuAXPSs8hNUkm1L1lKRqwgLUdMMenZ0v0tnXy1moK0NArU4m5VoE4nLzmV/BSVNM2lk68S69J8lZq5mmwaKv3s+OQV/nnxDH+/3MI/Lh7gyzd+xY3VYYwzZjEnS5R0itxXFhqVGo1KLX3OTPLVueSpNMzILFCeh9xkcbfTpKSRdV0K2deplClMoLfEc1SQmi1WiykZaFIzmZMznZKZ87EVG/FbnQRdHtwWKz6rjbDLTYXfy9K6aurKA1T5nSypilAT9FIT8lMXDlEXCrJUmtKqS4NEvD4WhELc3LCQW5csZO3ielZU17BqxSq6Y5Kxo7dvgGeefV6ivV/P0qVLWL16NeXl5dTX11NdXY3fL+j0paWleNxuYdLw+AgEQlIGzK1go1xucTeT/57L5VJuYR63G7dUYrl06RJuueUW7r//fm695Rbx4u4T+Cqb3YnDOWnJ9/tFz9cNK1ex/o4N3Pf9+3nm2efZtGkTFouFosIiLFYrdmmSKQ2HqKurY+PGjfzg+z/g9ttvZ92tt3L77bezceNGVq9aRSAowsRF2mJFpIpLtFIg26C4FWVGYnGJFq2uBLvTgd3pwOaw4wv4Ka8oJxKJCOH2+YhEIsq05PF5CYZKKQ2HcLicYr1otSo/ENQtqKO6upqFixbxox89wqZN9+LzBSkvq8Tp9OBwuAgERbjaaDZRW7eAb3bu4tChRu6/fzNulwez2Ux5WRlVVZWURSL4fF4JlNzAn/79ZQYGhzl/QbzwfvfPv4tOse++4//+X/jVr58mWBrmtdff4O3t79HT2y/dj85JxPVxopLBIxYblYogJ2htO80bb77Fzl17OH2mU7zQReOio2woTnNLO03N7Zzp6Kazq492ORA7OCyJ36TNPS6xBaPREeWWFo0JF99wLKZMYLKpY/zchHT3El/L2MQEsUSc2EhCMm0I2Oz4uQnikhU/Fk8wMDhMy6k2jp5o4kRTC29ufYv/+I+X6eruFoaPEbnKRQpdJwRv8fTpsxw/dpLu3h5GJ8a58u1Vrn73rbLOjMVjfPLJJzz55JM8/fTT/OAHP+D661ewbt06XnvtdeV7ll18YsIRa8P+oWE+/3oH9z/wAI899hh/+MO/8cVXX9F+tovGI0f4xZNP8thjj/Hiiy/y2pYtfPjhh3z8ySfs2r2XY8ebJIFJcLa7n9NdPbS0n+bIsRMcOHCI/QcOsW//QfbuO0DjkWOKeeNUaztNzac42dQibm0nm2k51XaNoClrTUl0z3b1iZjFFIq9zNM8euwEu3bv5cCBQzS3tCqr0+6ePgk5dUW5YU79b/fuj1lY6qXC6yLoslNe6qfM56PU7SMUCFIZKaMiHMFts2MxGLEaTXidLgIuDz6XC4fFhMWgxVRUTMnM+czKFBbyAnU2muQ05QYl8E9ZFGRkkatKJztZPcXIoVIMH3LYWSPRPKbeu+T7WU6SSrx4q3LITRE3tPzUdAok80aBKgON/EjOIPO6ZKarMrDOLcQwa54AAKdkkZskgsMaVZagYCj1Liry0tTkq9MoUE+uHqenZjBDlcUMVTbTVRlMT8sgVzKU5KvVGObO4qYVdZw8+CH/uNLGf14+yldvPcva6jCGGTOYk6NhRnquYDim55CfJsLa8iRWoM4jT6UhT61Bo8oiNzlDCJQ6U0yXSSqyvzcpYprkDEWM81NELi93Whq5yelMT89lbm4BtmI9AZsLl8WGx+YgYHcRtLmIuL0sKAtTV1ZKld9JXdhHXThAZcBDVcBHmdvJglCQ2mCQ6mCAiNfDsgW1rFu+hBsX1bK8toLl1dWsXS3Wif8J/K+zXT089/xvuGHlKhYvEY3Jy5Yto7y8nFAodM39RlmTeb2K2FhtgtZhtTswW20ixDxFwIwmExaruOXYHQ5sNhvl5eU0NCzm3nvv45e//CU//elPqa+vx+3xYbbYlbyZnDVzOF0EAn5WrlzFD+5/gLvvvoeHH/kpP/3poyxevFg4As0mirTFCsA3EAxy0003cdNNN7F69Wo2bdrE3XffzapVq6itrcXucIj7l16P3mhUbmAlej1FWq3S2CyDgefOn8f8okJlWivR68T9LRySGIhmysvL8fv9BAIBPB4PgWCAyqoqQpEw/oAfv9+P1WolHA4rPyBUVlXi9flYs2YtTz31DHV19VK0oBSr1YbdPuWe6PHw/PMv8PnnX7J//yFef/0NlixZitlspqqqWqLYe6isrMLr9bHpnvvYu+8AA4NDXLx0mX/+539y/sIFjh47zs9+/gRFxSUsaljCRx9/ygcffsxnn3/B+Ph5zp2/LIRMak6OJcZIjE4wNi4Cxi2n2rjnnvt48IcPcehQI2fPdjMcS9DdO0BrWwfHTzRzsqmV02e6aD7Vzt79BznceFT6aX1EMXWIALWYgmIJgYIakR6JxBhRScTiIwmi8RixRFx5/9x5wei7cPESiVERKu4fGKKvf4j4yChj5yZIjArxG45F6ejsYt/+gzS1tNPV28/nX3zFF19+ycDgENH4iIKiGhmZEO3E0RF6egdpbe3gxIlmevv7SIyNKr1sYxPjRGMx+vpEjdHWt7by4YcfsWXLFp555lnuufdeXn/9b9LkOSKJ2CAdnd10dffR0zdAZ3cP27a/y+9+/3tee+01PvjgA9pOn6Z3YIgdO77hpZde4r333+f99z/g448/4aXf/Y57772PP/37XyT82BkGBmN0dvVx5mw3Tada+WrHTra+9TZvbXuHvXv309h4VOkMO36ymaYpWCn50X66QwCQW9tpbTut2O0niR3S3VMCFMtoLGFa6aet7TSHDjWyZ+9+Tpxspqe3n4lz57n67bdcvHxJeVwjYrs+Y2HIT8TrxOe0Uh7yU+4P4LU7cTmchAKCj+iwWLGZLViNJpxWG267E5fdhtNqxmkxYi4qorBgFtMz8piRoRFkieRJN2C+JGIi2CymJNmEoUlJU4wYAvabLd2DxISWl5Ku3MNmZojbmByQ1qRkkq/OEBNWUhqaJDWaZLVob04T+KnclDQ0SSryklU4tHpmZ2nIS0kjLzlT2NRTMshTZaFRxDKNnJRUycGYLSz6agEdnqHOZoZUGZOfJriMeaoMASJOz8Q0fzYPblpLfGA/311o5Ot3fssNVUFKZhQwJ1vDzPRcqexTQ0FapnJzy0sVopyv1pCryhZfT0omeSlZ5KeKVaKYxFKl/F2aEODkDDRJ6eQnZ1CQmqUYUnKS0ykqmI1TZ8JttOK22PDZXQQdbvxmB0G7h3Kfn+pggEqfh0qfh6qAlwq/m9pwkEq/l5pggCVVFSyvq6Xc5yXkdLJyQS03Lq6noSLCDQsWcNOaG+kcigp3YkdHB8899xyLGxbTsGgJy5evYPHixVRWVhIKhZTbTWkohMvjxuPzEikvw+VxY7Xb8Pi8Cl7K5rDj8giiu9fvIxgqlX7PTSAUxO5wYDJZ8PkC3HDDKjZv/iHPPPMcTz31DJFIubDtO8VU5/H68foCOF0esWJ0OolEItxxx3ruvHMDa9fexNNPP8sdd2xAr9NhMArmoWyZD5YGWdzQwA033MDqNavZcNdGbr1tHStXCxErLtZSojPidvuw2Z1oS/RYrHZMZivzi4oVFJRs+pC/R7lLTIYG+/1+pXW6vLyciooKgsEggUCASCRCWVkZfr8fn88nnkdp3SjEppJIJILP56OiooKf/OQnrF69FpvNgccjXKD+QEABI+sNJu659/u8/8FHfPrZF+yTxGHZ8usxma34/UF8vgAejw+DwcTy5dfz/PMv8Omnn3P6dAcDA0N8+OHH1NTWUVikpbBIy22338E33+ziiy++Yvv29zh0+AiJEYEMEg0HgiA/FB8lPjLGcCxKZ9dZfv3UU2y4807+9O9/Yu/+fbS2tdPUdEoxA+w/cEj5qX/f/oM0HjnG0FCcaGxMoVlEYwmiiVGioxMMJ8aIjY4pt6nRsQnRhixNXyLnNabcxS5ducyVq99x4eJlorER+vqHlIDucCxBYmyC0fEJ6V6W4MyZsxw9epKevmF6B2M0HhGTydCwRMuPjzIcEzGDwUGByxKtyWI6GRweVtyR3ZqxrwAAIABJREFUl69eEY3Q8Rh9A/2cbG5i+/vv8h+vvMqfX36FP/37X/jzX15h775Dok5GKvfsH4hy9mwfPX1D9A/HaW07w1vb3mH7u++zd7+w0sukjm927uaDDz9WblD7Dxxi61tvc/v6O9l0z3387Y2tHDp8hDMdnTQ1tXC48ShffrWDN97YyrPPPs+WLa8LUTnRpIjW8ZPNnJRWh/I6UQhYOy0tpzjV2kZz8yllMmudcs+TSR3yKrRXigi0dXRxqq2Djo6zdHf30tvbz8jYmFi7XhVT67d//+5/UOz37f2K+lAAv8uG22YlEggQcntxmq2YjCZ8Hi9Bnx+nzY7TZsdqNGHS6XHbHdhNRlxmIw6DDv28uehmz2N6hgZNaoYyZckT1iSdI1t6cRYvwLnTVOSp0gXhPjVNuo9lKPeenGlp5CSlTXEbZioPjcRfzFdlKMFoWRCn/j2Z0ZibrCbze9MomTkT4+xZzFJnSPb/NLGGS0mT3JTSlJg8eY+aLnWPCXHMFIInCeuM9GzyktPIV6WjmzOLoMPAm//xOP99+Rg73nuJFVVBigvyFOzU9PQ8pqfnk68SU1leaqaSactJSRfinJpJnko8XwXqLGmdmEx2UirZSSqyk9LITkojd1oamuQM5XnKV+WQk5xFbkomRQVzcJSY8BgtuE0WXEYzAYebgN2N3+akzO0j5HATcniIuN2E3VbCHivlfg81oRANkjtx7ZIGaoJB6kJlLKus5MbFDSyrqaYhEmHdTbfQFY3xv4H/deTIETZv3swNN6xkxYobqK9fSE1NjXLfkVdjdqcDj88rTBxSm7FMqvAF/Nf8+dSHw+XEF/ALd5/NhtVqp7Q0TEPDEm67bT2vvvoaf/rTn1m0aDEOp1sSLlFdYne40EuFlGazaC5etWoVP/7xI6xdexObNt3LLbfcis1mwyRNYDLE1+MV1veVK1eyfMVybr71Fm5bfzs333oLNTXVWCxWgbey2EV1itnK/MJi5sydT7G2RDF1yKtG+SY2v6hQ+TxWu01Mph4PbrebUChEdXU1kUgEh8NBJBKhsrKS0tJSKioqKCsrUwwgbrcozayrq2PRokVUV1ezbt06Hn30Z5SXV+J2u/H5fOj1Bmx2QfEo1uq46eZb+f2//ZG/vPwq72x/j5279vDlVzuora3DYDDjdLpxOFw4HG6cTjc1NQvYvPmHPP74k2ze/EMW1jdgMlsxGM3Mm1/Mvff+gC+++IqPP/6Ud955l1df3cKhw0eIxRMMxUQ3Vt9QjIHoCEOxBMOxKCdbmrjv+/exfPlyHn7kET785CNOnBSmgJZTbXyzczdb33qbL778mgMHD3Po8BE6OruU6UtZJ8ZGJAjuqCRi49dY2KeKmGypH5sYV1aily5fZXxCYKcGBocVY8LA4BDxxIjy70fHxkRNS1c/PX1DdPcNcuJki0Ld6OkdpH8wRm//kFRn0sGx403XcAtj8Tjj54SInbtwnjEptxYfSdDb38t7H7zPq3/dwpdf7eDQ4Ub27jvImY5uhhNjDEqh7uFhMd31DUbpG4pxpqNLEfwTJ5tpPHKMU63tnOk4y8mmFoUSf/xEEwcOHubY8ZMcbjzK1zt28tXX33Do8BGaW1rZs3c/H338KW+8+ZYQxe3v8emnn3P02Ilr6PRyHUtT8ynlIQt/++kOhZ8oo66EwaNHMaOc7RJh6YHBYU6f6RSOyeZWOs72KkSS8YnznLsgnqMLly9y9btvhZB99/drROybrz8hZDXhd1oJupyU+QP4bE5cFpEJ8zicuO0OPA4nNpMZfbEWU4ket9WOTa/Hptdi02kxzJ+PYX4R07M0gsohTUPT07OVJmVNqnDQ5amy0CRLlSqqTPJShXjIFnmR+8ogNylDoX7kJE9ObP+6Ypxqq5d/lX8/XyUEVfSRpZOboiJfrWZOdjaG6bOYLtnsNcnixqRJTicnSS2tCSdXmAVSjk2OBuSrMiQHobjX5UqftyAtG3PhPNavqaCn+W12f/gSK2tCFGmmMydbQ4E6i9yUDArSNGLyku5aOUnp5Elv5yZnkJOURl5qFvmqyXVi5veSyUpKJXuaiuzkNLKS1GJ9KIl99nVqcpKEy3N6eh5FBXOwFulECNpsx2dx4LXYcZutOA0mPGYLfrMdj8FKyOmkIuCiOuyl3OdlYXklCysqqSsLs7SmiupggCp/kNpAgOsX1AhUVSTCuhtvomt4WIjYq6++ysaNG1m8eAnLlq2gvn4h9fX11NTUEA6HCYfDwlovuRHl6hHZdej2egiUBvH6fcq9yOMToqc3GhR7vew+1On1+Px+IuXlrF67lj+//DKvvPoq6267Dafbjc0uCO5Ot1siwtvx+v2YLRb8gQBLly3l/vs3s/nBh6iprSMUCmM0GtFLd6u58+fhcAmjw8KFC1m9ajUrVqxgw10bWX/nHdy5cQNLlizB6XRisdrQGQwYTCZMZgtFWi16gwGj2ax8rCJtMbPnzlE6xLS6EuVts7QmlV2bsvGlrKwMu91OIBCgpqYGr9eLwyEC4PL0FQgElGCyaGcuZenSpTz++JOsWXMjdrsdm9WKzWbHahcPo9lMaSjEzbfeys9+/nPe2LqVbW+/zbvvvc+CBQuktaYFncGA0+0mUFqKwWgiFA4TDIWwO0RWzef3U6LXUzB9Bj96+GG+/PJL3nlnOx988CFbtrzO2++8y6nWdmKxBP39g/T2D9E/FGcgGicWT3D6TAcvvvQ7Nj/4Q373+39j61vb2Ltvv1LVceTocd57/0M++fRzTrW209M3wGA0Jrq1EuPERsYZjo8SldBLw4lxcYeSBEzkscS9S57AZIv9uQvnuXj5Et/+/TsuX73K6NgEiRGRAZMt7mPj44xJ4jdxTiC1YvExIcaDMXr7Bmlta1ds4gKdNERXdx+nWtvYu+8A+w8cYtfuvezctYdjx08SS4xIRZrnmTh/gYnzFxgbFzT9WDzBjm928smnnyvGieaWNlrbztA/FGU4MVkcOTQUE7GDaJzu3n4hBCeaOHb8JAcPNXL02AnlZnX8RBOHDh/hkORQlDmHp8900nKqTflcrW2nOXDwMPv2H1SE6uixExw5elxMWVLW7HDjUQ4eauRw41HlZnZMErrJzJog6Hf19NHdP0hX7yCdEkhYzrbJ+bWjx05w6nQniZEJhVw/MjrO2MTENcH0i5cvc/Xb764RsZ1ff0qpxYTHYiLkcRPx+vBYbDiMZhwmCzajGZfVjtfhwm6yoCssxlSix2O2YC/RYddpsetLMMyfT8mceUzPzhU5sCThEJwu0ejzVPJ0JkwbmqQMqTZFjSZFjSZFRW6ySlkvTubEsihQZU35/WtXkP/6e5op4pMjuRTzVBlkJ6nITUlHk6omKymZnJQU5ufkoi2YIVaCKenkp2ShSZKyZ5IIysHqvFQRzNZMEUc5u6WEr1PSyZkmKmYc2hk8/9g6dr73ErcursY0cx6zMoQzUbAdNeSrc5ScV96U6VQ2s4jQdaYyaWZ+L1l8H8lp5KZmkpsq/n72dWppvZhBdnI6eapsZmcLY4d5vhAxt8GMz2zHpTfjNllxm8z4rFb8VgdOvRm/1U7E66TM56TS5yfi8hLx+KiNhKmOlFIR9BP2eqgJBlhUXkZdpJQVVVVsXHcbfbGYyIk98cQTPPTQQyxbtpzrr19JQ0OD4rarrKykqqpKTAV+H6FIWLG/yxZ4r9+HL+BXVodmq0Wx2bs8boUtGCgNYjSbFFFzul0sWtzA408+wV9f28Kjjz2Kx+uhWFuMxWrFbDFjNBlxOJ04JIu+SxLMdbev5+FHHqWislqgqsxmSnQlGExGkclyOQkGgwSDQRYvXszt62/nx488zMa772LNjWtZsGCBCG57PZToBaFDvnfJho55hfMpLtEyZ95cZs+do9ju9UYDs+bMVmzwbreb0tJSLBYLXq+XsrIyfD6fsiL0+XyUlpYSDAbx+/0Eg0FlOgsGg5SVleFyufD5fFRWVnLPPffyox89THV1DW63G4PRgMPtVJ5Th8tJKBJm2Yrl/OCB+/nDn/7Iww8/jNvlwulwYHfYKdZplcZqi80qjCVuJzaHXTyP0iq4SFvMPffdy86dO9m2bRuvvvoqb7z5BtveeYe3tm2j/UwnA4PD4ifw/qiS+eofHOJUazuNR46JF/qde9j+7vu8/8FHHDl6XLFpn+3qYXg4xnA8wVBCsuonJGr9yDixUTF9xUZFM7O8ThwbP8f4+HnGJiaU6Wvi/DmlXFG+sXz79++YOC+Auz29/SRGxrh85VvOX7jAxMQ4E+fOiYlubIL+wRhn+waJjYzRfrqDo8dO0D8wRE9vv/Ii3nm2h6bmU+zff4ivd+xUVn3HTzQJ84ckRBPnLlzzoh1PjHL8RBNf79ipGCTk3q3e/gFBtYjFGRiOMhiNMRSNMxSN09zSqlSZyCJ08FCjMnHJbcyNR45x5OhxZSqUXYQyx1G2zMtU+amTl0y7bznVxuHGoxxuPMqu3Xv54suvef/9D3n11S28/fZ2Dhw8rOS6hqNxBoZiDMZHRcxiKEpPT9//IOh3dfcyHBth4tzFycqbaILEqJhQB4aGGIrGGI4lOH/h8r+ImJjESp02AnY7EbcHj8mCx+rAYTBjKdZh1xtxm6zY9CYMxSVYdQbsOh3mwiLMhYWYi4qwFGsxFBWTnylMGdnTBDlD6fSS13LpuWLiSM6UMk6ToegcyTkoi5NYGaZLk4rqGvH61/ezp6Ves1LMnzL55auzRFZMcjZmJ6vIV2cwW7K556uEEOUkpZEju/6kNeh0CVCsTJPyx54inuJ7TBdMRlUG2delMyczm5B5Ho8/cDO3La1BP2MmszJylLqZPFUmmtQMIWqqKetVKfcl3JfZ4iYorUOzp6nJTlKTeZ2KnOR0clIyyJHs9jnT0tDIwpYq8nZzcqajn12EaV4JpnlarEU6XEYLXrMNj8WC12IV/191ZjxmGxGPm6DdSsjposzjpdTpodTloSJUSiToxe+2U+7zUhsKUBvysay8jHWr19ATlUTsj3/8I8888zSrVq1W1ol1dXXU1NQQiUTweoXbLRAMKBOW2WohUDo5ncmTmdMtslFurwez1XKN0Hl8XmlCCmK1CnxMw+IlbN78Q1566fe89Lvfs2rlaux2BzqdHrPJgs3mIBAoxePxYrPbcLnd+P1+br75Fn7yk0dZu/Zm5swVnEOD0XhNjstuFwJTXV3N3ZvuZuPdd/HAg5tZf+cdVFdX4/P5lAZpo8nCvPlFzC8qpqhYS4l+MvBcotcpZg6bw05hcZEyjVlsVjwej2KAqaqqYsGCBVRWVio3MRnXJYeT5cB4OBxW/tzhcBAIBKivr2P16jX87Gc/Z+nSZVitVoqLtVKpphuH062YaDxeP1XVtdxxxwZuvPFmqiqrcXtE8ajeYMLnDxAMhrDZHLjdXlxuD1arHYfdicvtwevzY7bY+P4PHuCLL7/io48+4c9//ouoHvnb33j33Xd5c+tWTrW2C8t13xC9/UN09fXTfqZDCc6e6RANxLt272XX7r20tYsySoGXkojtisU+TiwxrpDsxybOER+dEBT4sXPEJUEYkdaKct2KUhVz8YKS0xodF3eXcxfOK3y+y1e+5cqV7zh/QbjhRscnpFLKCfr6h+nq7mcoGuPESXEnGhqOKVb0U61tNLU0c/jIEXbt2ctft7zOq399jc8+/5LWttNKPED+3mRxlCfH1rbT7Nt/UBGWpuZTNB45RkdnN9HYCIOxBH1DMfqjcQH+7e5n7z7RySXnruRgceORYxw81MiBg4c53HiUxiPHlIns6LETStfXVLr8VCKIvCo8dvykcvdqbTtN45FjHG48qljjP/r4U17+j1d58cWXeOG3L/Lnl//Crt176e0bIJ4YE8Hz2KgCMZb7xtpPd9Dd0yfQXfExiU4yLAF/R+jt66OxsZGDhw7T3NJGR2f3/wg77/7mMyJ2Cy6jHq/ZjN9qw2Uw4zbbsOuMOPQmbCUGzEUl6OcWop9XhKVYh0Onx1JUjKWoGP2cuRTPnMW8GTPQpGeSPW1SYOQpRqzlMslPyxY3riQxteQmp0kClkJOkkpYzyWBkCcQWbDkR9Z1KdcImCxi8ipRnsRyk9PISZ40lExOgyIInZeqFo9kFbPShZtSdv3JIWmNZCLJl3Ja8tpw6iMvNV1yTKrJT1EJQZmWxey0TOr8TpZXBpmZniYMHJJrMk+VSV5qhvT1pv8PARNuyRw0qRlTprw0sqYJEcuaphZZsiR5jShuZBpJxPJUWczTzEQ3qxDD3GJKZhdiKtThszrwmKw49AZcRhMuoxmHwUrA7ibicuO3Wil1OKkOlhJ0uPDaXHjtTsIBHyG/m5DLSdhtpy7s44bqSm5bs4ZeeRJ74403eOGFF1i8eAkNDUuora2lpqaaiooKqqqqCAQClEUihMIhZZ3o9ftwul3YnCL0LJs6zDaL0q1ldzqUtx2uyenL6xUkfL8/SHl5JbfeejtPPPELfvvb3/HQQz+mvm4RPl9Aajl2YzSasVrtaLVaiouLcTqdrF17E4888lOeffZ5wuEIOp1oY5at8TqDHofDjt/vp76+nieffJINd20UVPtbb6GsrAy3W7Qnl+iMaEv0zJ1XyMxZcygqLkFboqNEr1Ns9WarBZPFrBg65D/TGw0idiDFD8rKyliwYAFLly5V1os1NTWKuMnGjkgkooiYbPIQq8dqyssr+PGPH2HTpk0YDAZKSnTo9CZBtjeYsVgE8svnD2K3uwiFItTXL6KsrAKzVP8it0LbrHb0OgNms5VgMITZLBiNVqtdcpU6eOhHD7Njxy7efns727Zt549//CO///1LvPvudrZt28Y7298VdImuXrp7Bzjb18+ptnbF1Ta1UyoaizM6NkE8MXpNt5TMLJR5jImRCQHgTYyKzrDRc8RGJ5RJLJ4QlI1zFy4oJZSykF24dFE4A+Mxzkm5MbHqO8eVK99x6coVAQ2+IKDB0diIxPvr58DBw3zw4Qfs3LOLnv4BhuIJXn39bzz2xBP86qlf8fIrL/PhRx/zyqtbePqZ53jv/Q+lvJP89ccV/qF8R5LDwKda2zl+4qRSKnniZDPHjp+krb2DgcGYYpKJjo4zFBvl+IkWsf6TEE8HDh5m1+497D9wiMOHj7Br917lXrZ7zz7lbiYbMiYrUiaJ8l3dvcpN61TbaeVG2draTlNTC0eOHadR+nxycHn3nn3s3LWHd997l5d+9xJ/eflldu/ZR+fZbvokW/3Zrl6l60zOBw5H46ICJzpCX/8w3b19gsgSi/P11zv4y1/+zPvvfcDOXXvo6x/k4qVrw847v/kUv1GHU1+CVavFqTNg0+qx6U3oC4vRzp2PobAYq1aPduZc9LPmY9fqsRZrMc6bj2HuPIzz5zMvv4BZGg35mVlkXZdMTlKqIkQz0rMnzRWpwlUoXrAnaRu5yamKEE01Z8iClj0tlazrUiTDxbXC9q+rRVn8sqcJJ58mWeInpoq/l5eSIULD01KFrT81jYLkNHKuS0WTnC491Ip5Iyd58kYmT2Hy15CXms50VQb5yWkCa5WiJjdVRU5SBjnfy6CkYAaldqvoQJsipnKMQNz/5HucZJlXS1T/lAxy5EksRRK5ZGH8EJOY/Lykkvm9VLKmqSdNIepsZmTno5tThFVrxDivBEuxHofeiNdsp9Tuwmkw47U68NvcOHVmXHo9EZeLUpeTgMOK12LDZ/fgMNtw2a24bCZ8VhPlXifLaspYURFh3Zo19MXjQsR27NjBX/7yMsuWr6ChYQmLFjVQW1tLOBwWlnHJGi4HdkvDIYnAIZqLnW630mhstlhwewWSyuVx4/Z4sDudGM1mhf9ndzjxeLwEAkFqaxewevUa7rnnPp5+5ll+9eunWbfudqqqaiQRc+Hx+PD5AjicTmw2G06nk9Wr1/Lkk7/ksccep6FhMUVFxZgtFowmEzqDmKKKi0WVyvLly3n44YcVYsfqNauprKzEYDBgtTnQlujR6Y0UFmkp0RmYP7+YufPEKlHOjs0rnK+YPHQGPQaTkeKSErQ6HWaLhVAoRFlZuXJLrK+vJxQK4fP5FGELhULKGnHBggWK69Pr9VJRUUl5eTl2u53y8go2brybH/3ox5jNZrQlOoqKtRhMZhxOl9K1ZrZYMRhNWK12QqEIkUg5TsnZWVRcgk5vVN6XxU0WMLPFhs3moESn5xe//DV79uxl69a32L79XbZufZMtW/7KK6/8B6+//jp//MOf2P7ue/T1D3Cm8ywnW05xSrJhd57tVqo5znaJ4/658xclZNOoqE0ZGVOCy/HEpKkjPjJOND5KfFTcyGKj48RGRhV34tj4OcYmJqQAc1SsFM+dY3R8nOFYnKFolPFzotdsZGyCifOXuHDpKucvXiY2kmA4nmA4lmBgUBgojh0/yVtvbeNXv/41H33yMTt372H33n089ONHuGHVKpYuX8Zvf/d7PvviK7748ms+/uQzPvr4U/oHhqZY/hMKALiltY3W9tN0nBWZqM6zPXR0dkti1qSIWXNLG2e7+ojJ1v34KN29gxw91sTBw0c5ePgIhxqPse/AIXbu3sv+g4fZu/8gjUeOc/TocY4eO6Hcyabervr6xQ1PDibLk5h8u2ptO62sH0+ebObosRMcP9lMc1s7h44c5fDho0p2TLARj9PYeIRvdu7ko08+YeeuPTS3tNHUIu5pbafPMByLS2ipc0r558BglN6+QfoGh+gfFlGGV155lV/+8pc89dQzfPHlV0ycv8CVq9caO3bt+ASfQYe9RItx7lys2mIM8wuxlBgwFpVQOHMOhvlarFo9xTNmU1QwE7vWgKVIS8msOehmz6V4xiyKZ8xibn4BOao0Mq9LIic5VRIyIVAFajGtZE1Ti4lBesEW4iNuYtnTUsmeliL9mnqNSGVfJ16sNSlpaJLV5CapJAG8VsCmCpogXEgiJhkkcpLE1KJJziBrWipZ01LJS1GTl6QiX7mtpaNJEStReY0ouxULVJnSzU8KTaekUyChs7K/pyIvOY3c5GThbEzNJTc5ndnZeczIyBMkf7X493nqdCk7lyHl1gSzUSaW5KZkkKfOVsLOeSkZZE8T606N9INA1nWykIs1ozyFyS0B+WnZ6OcWo51ZiH6eFlOhHt28Iux6M26DBatWj7XEiN/mwlqsxzh3HpV+PyG3C6/VgsNkwWGyY9Nb8NislHqdRDxuyjxOFkaCrKiMcMuqlXQPRwV26mRTC7//tz+yqGEp119/AwsXLlTuNYGAgN7Kq0BlAnPYcbm9eLx+TGarkuuyWO14vH6lmiUQDIlKFbcXbYlegIIDfiwSyb2mpoY1a1Zz//3389uXXuJXv36aH/7wR9TW1uF0OiUzhAefz4/XH8Tp8hAKRairW8gPf/gjvv+DB/AHQ8yZO18qkrSiLdFTVFyC3mDGZndSX1/Ppk2bWL9+Pffeey833HAD1dVVuJwuPF6/4oCcO68QvcFEic5AUbFWuY0VaYspLC6iRK+TbmdF6A1myS2op0RnoLQ0THV1LfX19SxYsID6+nrKy8vxeDyKlb66uppwOExdXR2LFy/G4/EolvyamlpqauqoqVlAQ8MSli+/nvvv30wgUIreYJQYjkYpKyZ+QHB6XFhsNqw2UagpNwDo9EZ0eiNaCaIses3E5OVyebBaHZjNFqxWC1qtlt/+9rd89tmnbNu2ja1bt/Laa6/x5ptv8re//Y0///nPbN++nRdffJEDBw7Q3HKKXbv3crjxKG3tZ6S+sQHa2k9LE0eUiXPC9DA6Ps7ohAzuFcSNkZExRkfPkxg/T1RaIyZGJxShi8dHiMbiJEbHGBkTj4mJC9LHPMfo2DiJEVHh0j8UUxiMsZFxRifOc+Hyt4ydu8DZ7j6l4FEmuu/es493tr/HM889xz333cuihsVs3Hg3N910C9XVtbz2+hsMRuP0DsXoG45y9NgJvvxqB4NDMSUrF42PMBiN0dPXT3dfP129/aIFu3+Qnt7J7rXunn76+ockJ19MCXBHY6PSZNPHmTPdtLSdob2zm/bObprbO2jr7Kap9TQnT7VztrtPoevL5PuBwWH6B4YYHIpLn2eQ7p4BenoHFY5l59ke2trFDUx2Nh47fpIT0i1NJm0cPNSovH/02HEaJUNIy6k2jkmB6cONRyVc1Rn6BwfE/49zonOufyDG4JAgeDQePc7hYyc41X6GffsO8OtfP8M9m+5lw8aN7D94gMtXL3P56pVrRezLD/DodLgMRmyFhTiNJdgNekzzSzAXGSieWYhhrhaH3oCpaD6F06ejm1PI/BmzKJw+C8PcQoxzi9DOnMu8/Blkq9PJmKYia5pKyoKpJYahWgiONIHlSLewrOtSyJ6WQm5yKjlJKQqdQhEkSTyyr1OT9b1UNNNUaKapyJOceTnTJkVr6ipx6kOh3KdmkDUtjeykdDSpGcodTSO5DmVhmpGeQ35qpmLrF8R8tTIJ5UsrPtm5OLm+VIuAd7Ka/OR08pMzyZmWzvQ0DbOyCihIk4s6BXlE3MdEq7QsWvnpOWjUUvhaJYwdGilQnX2dSsmIyX1imtQMIWjyDwepAqSck6xmRno2xdNnM1czg6JZ8yiZq6N4rpbiOUVYinRYinS4TVY8ZhsekwWnzkhNaSkRjxu/zYHb4sCiM2Et1hO0O6gK+kW2LBBgeWU511eXc+PKFXQODQsRa207zQsvvkRdfQOrV69RpoiKigpBn6iuJlwWweP3Ko5El0fQ5a02h3hxdHvxeIR4yaJgtTnw+UunEDg84rbjcmK12wiHQpSVlVFXV8ftt9/OU089zTPPPi9NV0swmy0EJESV1ytKI+12Jw6Hi7IysXJbuWoNefnTmTlrDiU6A4VFWoqKS5RSyZraOtavX8/69eu56667WLduHYsWLaK8vByfT+TDRMDapljOC4tKpKxYobI+lKtQtLpVbq0qAAAgAElEQVQSCouLsNocUrbMQLFWh9FoxuFwUVFRxYoVImdXW1urrA3LysqUzF1ZWRnhcJjKykqCwSDhsLinLV68lPr6RcoUevfd97B8+Q1oS3RiqpXujLKQWR0CEmyWIgJ6gwmTWdz4tCVCXOVsmUB3ifocj8ePxWJFr9dTX1/P9u3b+eyzz3jrrbfY9tZbvPbaa7z++uv89a9/5ZVXXmHLli3cf//9/OIXv6CtTZgVGo8c44svv+brHTvp7RsQnL+mFjo6u67JeY2fE03MI2NjJMbGGBmfIDE2IVaIiTFiI6PER0ZJjIyKYPLoqID9nhvn3AVh1b546RKXr14hMTrC0PAwiRFBUO/vH6Kvf5CR0XEFkXT+wiWGh2M0NZ/i0OEjk5NIUwsffvQJz//mRe7YsAGTRUQRHn74J/zkJ4/yi1/8ita204yMnyc6Mk5nVw9fff0NX3+zk+H4iHK3i42eY3hkjOHEiGRiiBNLJKSmZkmARwTtPzEyIVXLjCt0ksTIhLJ+6+0bYiiaEJDl4QQDQ3H6BqMKekv0ckWvIcGLyWdYoWb09Yu3ZUHr6h7grOQkbD/dcQ1OSr6THTzUKFyJEt1ensZapq6Iu3oYGBiiu6eP7t5+YiNxqU1bTNlyqHxgMMY3u3bz7HPP8dQzz/DCb3/LL3/1a+65917W37ae+zc/wMHDh7h05TKXv/32GhHbv/NTAmYTLqMJn8mEx2zAWFRIUf5sTIU6imbMwTi/GLfJjE2npWTOLLSz56CdM485edMpmTUXw5xCCgtmUTRjNvlZOWQmSYKVokaTnCryTcrNKk20PquzFPpGdpKYwLKuSybruskJbOoqMvs6MenkTEsld5oKTbJaWgleO4XJbkGZkThpw1eTkyzckWIdd60tf6o1v0CdJUF+J3NmucnyRJc1OYX9i8HjGrJISjqaJDV5qRnMSMthdnY++WoRQs5XTxo78lTZ5Ei4qPy0HPLTcyhIzyFfnS0ZWtKkSTWNrOtUCnYq+zq1uD1Kjs/spLTJNWPypIgJAkouc/JmUjirkKI5xcybORdDYTGm4hL8Dhduk4WA3YXHYCXs8lDm8+K12HCb7ThNNtwmK0GHA6/FTNDpoMLvpz4SpqGijGWLF9I5NCzCzq1tp9ny2t9YuWoNa9aslW5iNdTW1oqJLBAgHIkQKA3iC/iVjJjN4cBksQiTgN+P3SH4hR6fD5PFgslsxmq3i5Wiw4HX58Pl8SjORp9PgHCrqqpYuHAhmzbdw88ee5yf//wJNmy4i8pKiddYWkogEMDt9eLxejGZzIRCYX740ENcv3Ilc+bOZe68+RQWF2M0m9EZDBRptWhLSgiWlnLX3Xdx96a7WbxkMWUV5cJ44nHj8/sVC7/dKZBQYl1nUQgZMsHe5rArNzGXx41Or0dnMKDV6TAYjOj1BpxOF6WlIVasWMHatWuV6Wvx4sWEw2ECgYAypdXW1lJeXk5NTQ0LFiygrq6OdetuY8mSJVRUVFBRUcmNN97IAw88QIlOJ258LuEu1OpKREmm24Xb68VstWKxWrHa7Oilr6lYq8VsEVZ7vdGIwykaBpwul7TKDeByu3j8iSd4/4P3+ejjj/jwo4/Y8tprbHltC397/W9s27aNt99+my1btvDggw/y6KOP8vHHn9DZ2UVr22k++fRz3njzLQVR1NTSwsnmZs529xCPT5ozRkcnGBmbYGTiHCPnzjMyISaqEUm0xL3rWhfi+YsXuHj5AhPnJ7ggiVgsEad/cEDwCy9dYmx8QrlTtbadprunj8TIGGe7ehRnn7yGO3rsBP/2hz+xYcPd1C1cSCAU5OlnnuXo0ePs2bOP5uZW+gYEOisWG6Ojs5tdu/dy/GQT0dExhuJjUiB7XDKgTDA2PsH4xAQjEpxYfE/j0g1wTBKucWl9KuO1xiZrauSqmoGYUoEzPJxQSkOnilj/wJBiKhEP0VsmOJeTgjc4FFPWnTLcV+4FO9nUwrHjJzlw8DB79u6n8cgxZUUpC56cG+vu7Vc+18DAELF4grGxCc5fuKxk8s529bB7zz6eevpp7tp0N+vvvIO7Nt3F+jvv4I477mDDHXfyxBNP8sabb9DReZaJ8xevEbE933xKwGLGqi3BXqzFVDgf7azZ6GcVop05h6KCWehmz8VnteA2GTDOn0fR9BkUzZxD4fRZFM+ci3bGHAoLZjK/YCaatEyBlEpWkZuSSl5yKpppKYohYqpgKOKTnE7ONLV0S5PWipKJoiA1g/yUdLK+JyaxrGkpyoQk56P+NTt2TSVLyuSUlpOSrohYbkr6NXe1qdky8fnV0hpRPdkyLU1i/2rouOaWlyJb+1VCfFLTlCqVfHU2GlWmRAcRj9zkbHJTJDOGOkuUhaaKrJgwe6gle72KrO+pyJkmPxdpZF2nJitJfc0kJv+ap8qUjCpq4XJMzWRG7nRK5ukoma/FajBh0Rlwmq24/x9b7xldZb1+a2t6z0rvWb1npaxUEkJI7z0BAtKR3oIQCCIiYAVFxW3HrVus2y5iwQ42BKUJJCRZ6QWw7L3/57wf3neM6/3we54nyT7nwxopBkjWGK6Z+77nvKbVjtPiIMOaTG5KOllJyWTak0k1J+EwWDEnakk1W0kxGsl02MjLyiAvM4P87CwqKiq42NcrJrHfLl/lxZdeprSsgqamZmUVJmeX0tLSyMrOxpnuVCjraelOZSKzJydNXzNKOTLZyWexWZT8WKpTVJqkpTvJysxUOINVVVU0NDSwbr2A++7ceReNjU0KLHfmzJmkZTiFycJqJTs7m+XLl7NtewfOjHS0ei1xCfFTrPFaBe5bWl5GXUM9uTPzlO9LrlhJz0wnPTMDs9Ui2c8FlSM7J1vJcWXnZCvB7xm5ueTNFGFlq82KRqvBZDZhs9uECUSvJycnhwULFjB37lzy8/PJzc3F6XRSXV1NQ0MD5eXllJeXK+0ApaWlVFZW0tBQT0NDAyUlJRQWFtLQ0MCBAweoqKwkQZ2okEIsNqtS5mlLspOclkLWjGwysjKwJdmVOhm5Ukar1ykTZUpqigImrqmv5Y5tW3n19dd4/c03eP3NNzjy4t95/sgRZRp76aWXOHz4MBs2bGDt2rVs29bBt9+e4sqVLr759hT/fOsdfjp9hu5rfZw7f4HvfviOn8+clRx8Y4oLcWB4jIGRMYbGJxgZn5AIHGOMT4iJSzZsTHUfysImBO0PhdYxCeD9g6HhUWmdKazfV7uu8dPpM3z8yWec+u4HTn33A2elFuQHHzrIosVLKaus5K49d3Pm7C+claziPb0uunr6BMG/f5jua32cPPkdF377jYGRMVzDY/SPSNOY9HZkVKxKh0dGBA5rVEya/UPDIgM3PMbA8DgDQ+MMDI9LebgxQQeR6m36+sXNziWJl3IvHBqjf0jcz/qHRnENjuAaGhFvpcbkfimz1z8wOaXJFTMyfV4WMdnwITsXfzp9RglVy1ObDPWVWZiyGMpTYJ9rQDJyCJPMh8eO07G9k6XLltEk3RTnzJtL223zWbJkCatWrmTXrl10dHSwf//9nL9waXrY+aO3SDPpSdLrSTOYSTNbsKh1WOI16KKi0UREY4pLxKHXk6TVYFMnSm7EOBIjotFFCaHTRcWhiYwlMiCYIHdvgj28CfHwJMzThzAPb0Ilo8XUh7yqE3kxf4LcvKYHl2/1IsTNmwgvf4nW7qPczEI8fZWAryxSsggpIidNayGSkSTI3UfJi032nflOm6zkaTHE01+ZICdXlQGE+wQp+bCp7sgQyfyh8vIXtyt3nynrSVFsGekn4L9h3kFE+IQQ4RNCmJeKMG8BIJ4UWAmF5RVIuJfIuAXe6i3cnB5BBLv5o3ILINhNBJ5lx2Kgu49ivw/18he/OHj4ifC0VwAhvkEkRMWji9fgMFuxGkyYNHoyk9LISckg1ZhElj2NLHsK6ZYkUo120iwOrBo9KWabgAc7U8nNSicvJ4tsZwYlpWVc7OsRInb2l3O88PeXqG9oollaJ+bl5Sm28ZycHPF+Tg7pkp0+PTNDuXulpjlJTUsnJVWYCGRwrz0pGbPFhtlixZEsgL5ZOTOkP5uqrCwzMzOZNSuf+fMXcOeu3XR27mLnzl1s2XIHs2blY7VaSUtzYrUnSWaFVLKyspk7t42O7Z0UFZdKqzOxwtTq9Oj0RrQ6AwlqNXq9nuTkZFJTU0lJTSU5JQWDwSD+nuwc5XuVb3opqWk40zNISxNFnhkZGWRlZZGfn09JSQnl5eU0NjaTkz2D7OwZFMwuQm8wkqjWYjJbcDqdlJeXU1VVpTgTi4uLmTt3LvX19VRUVCifKywslISsjOrqGmpqasnLy2fWrNnk5xewZs06tm7dRqJGrfSdWWxW7I4kDCYjaq0Wm124FdMzxHrXYDSh1ekxW6zS8yDclgmJaowmM/n5BeTkzKCtrY1Nmzbx8MMP8+KLL/L888/z7LPP8uxzz/Hss8/yxBNP8MILL3Dw4EG2bdvG6tWrWbp0Gbt37+Hpp5/l2LHjvPHmW3z8yWeK3f7sL8KVd/7CJa71uHD1D4uJZHic/uExhscmGFGCsOOMTVxnbOI64xOivkOm1Q+PjjA8OsL49Qlu/H6Dm7//wY2bv/P7HyIj9sdff3L95u/TSB0nT30vfQ9CtOS82oWLv/HZiS+4c9duqqvr2LJtGye//068mP8k3H49fS76BgbpGxxhaGSCK1e7pYxXH0NjE1KGbYL+EfFzDClUEfG9Do6OMjx+nZEJkXUTGbjpf25QWkkKh6J4v39oFNfApGtzcHic0bEb4gY3el35e/pHxnENS2I6PDateXtgUBSLCh7lsNSw3KcAfGVMlFzMeeVqt2L+uHjpsrJ+lJ2Mv13pwtU/yOUrXfx0+gy/Xb7KmbO/8uNPPysVO1e7rvHGm2+xqb2dufPmUlZWRllFOY3NTSxdsYwVt69g/fr1dHR08MADD7B799289vqb092JH79DjsOK02ohx55MqsmKTWfEEBuHITYGQ0wclgQN5vhErBoNpvgE9DHx6GMTSAiLQh0ejTo8msSwKLRRcUT4BxHo5kWQuzch7l6EeXgR4elLuKffpCNQEo5JJ+GkcCmgW9nc4e5NiKdYoQW5iUC0Mvl4+kvrtunmDkXQPCdpFip3f2md6KcI2P8hQgrxQ9ybVJ7TLfsiPxY4LTqgGEikR7Cnv8SNFAaUcO8AYgJURPmrpOboIMIkWkmEt4owLxXhPiGESncx2V0Y4hlAmKeYQlXu8grRjxAPAS5WuQcQ5OZLoLswy8i3PnkSk4VbEUWfQEJ8AgnzV5EQFYdRrUMbl4hJrSdJbyHPmU26JRlroh6HzkSq0UqS1kiKwYLDaCbVlsQMZwZ5GU5yM53kZmaQ48ygrKyKi319QsR+PvMLr73+JoVFJdTV1VNeXs6sWbOU3JOcZZLZf3l5eeTkziAlLR2b3UGSI3WaCJgtNqy2JBzJaQrQN8mRQmbWDLJn5JGeJaab7OxsZs+eTW5uLrNmzaK+voE1a9fT3n4HGzZsoqOjg0WLFpKRkSHZzM0kOVIwm604HKk0NjbT0dFJWXklWp3478Ieb5RevIVtXq/TkWRPwmKxkJycTEFBAWazGadTdHQZDGaFnZicksbM/AIys3JIT3cq4WQ5iCxEp4DZs4uZObOAsrIKKiqrKSouJWdGHvYkB3a7nfT0dMm00kptbS1tbW00NDRQU1NDRUUFVVVVFBYWUlFRQW1tLVVVVZSWllNaWq6YO4qKSmhsbGbV6jU4UpIVZ6Q8idkcdhLVGvQGEza7A5vdgcFoJiY2fspzIJ4Xrc6IMz2TsvJKSkvKKS4uYdGiRaxatYr29nb+9re/KYaO559/nqeeeoonn3ySI9JUtn//PtauXcttty1k+fLb2bZtOy//4yivvf4m739wTHkxPPvLpDNPhsh2dfdwpauHnt5+UVM/MsrQmOAkDo5NMDg8Jq0eJ6R26QFlyhgZHWd84oYSLB6fuMnEdYGfuvn7H9z8/U96+/oVtqAQzz7lhfbK1W4+/+Ir2rdsZc7cNhYvXsYbb73F16dO8t77H/LBh8f58aef6esfwDU0jGt4FNfQGBcui+mkf3BITJQjQnxcQyISMDwmV8WIFaIQrjGGxiSX5ahYOw6OSWI1LeAt3vYODNMvi5LUrSZ/LAve1P/WNzRK74BAdPVMWUFOa9J2DSn3MplM0tXdp2Tk5DWjjJSSV46/nrvARen9rmu9XO3p5fzF3/jyq6/59NMTfHbiK07//IsiYpevdPHBsWM88ughNm/eLNrfK8qZ2zaPZcuXsWbtGjo7Ozlw4ADPPPMMBw48xKOPPjpNxL4+8QH5aXbS7WZy7MmkWR3YDSbMCQnooqMwxiZgjtdhjtfi0BmxJmoxxCSQGBFNXEgEiWFRxAaHkRAagTY6jhCfAALcvKR1oDeh7t6Ee/oSJmWggqXpKdh9KmHD9/8qJkFuXsLp6OEt1mse/oR7+il2dpXUpSUmr8nCTEXQFCOJ9FA6xnwVI8d/E0CEyPpJE9x0jJVAQvlLpZu+UoXMpCCqPCS6vIc/oe5+RHgJCHKEbzDRAWFE+E5OcBG+gYR7BxLpG0KYl4AMh0k3s1DvQELcxd8T5iEFx919lXWiyj0AlXsAoV5BBHv4iSnMzY8gt0nuYoSviiAPP4Gn8vQTZhG/YML8gokLjUIXnYguRo0hTkOS3kJOcgbp1hQcOgsZliQyLEkk682kGq3CxWgyk+5IITs5jRxnMjMznMxMz6KspIoLvS4hYmfO/sqHx45TUlpOXX0DZWVlyipx9uzZ5OfnK5OIjKEqKCggZ0YuM3Jn4khOIStbVLKIicwpEehFlinNmU7OjFxyZuSS5EghPSOd3LxcZuQIY4fshKyrq2Ne2wJuX7mapUuXs21bB2vWrCU/f5YUdk4WfWMWK6mpaRQXl7Jy1WqysnJIVGtJVGsVq3yiWotWZ8BoNGO2mElPT8doNKI36LFYLWh1OuxJdgwmMwajCavEUUxJEz1mSY5kMQE6Bb/Q6XSSnZXFzJkzpZ61YvLzCygsLKKoqJiS0nJqauspL6/EYrFgNptJTU1lzpw5VFRUUF5eTn6+YCfW19czb948iZDSQEtLC+Xl5VRX11JaWk5JSRlz5swjJyeXgoJCWlrnUFFZiclsFrc+gx6zxYLZakGj06HW6ianLbUGtUanCLrRZMZktmK12bHa7FRV11BWXkFNTS2tra2sXbuW5cuX09HRwd13382zzz7L66+/zrPPPsuRI2Kd+Nxzz/PEE0/Q2bmT+fNvY/ny2zl06DGefvpZ/vGPo7z/wTGudnULmvn53zhz9hd+/PE0Z878wgVJyOTixStXpSbj/gG6e1109bhEk3TvgATI7ZeajsUNSA4xj0/cVFaTw6NjjE8IAPDNP/7gzJlfeOvtd/ngw484d/6iYC8OCzv/tR4XR195nXltt1FVXcP+e+/j65MnOfDIw2zf0cmhQ1L7df+g6DwbGqG3f5BzFy/RdU0QQAaHRhganmQ6Do+MCSEeHWd4TBhVBkbGlYcQoFEh0iPiMTA8zoAkTkPSSrJPErEBOT8mTauD8vQlC9jwmKBm9A/R2y/WkL2uIfr6hIjJU5n8vlyXIptHRIVKv4LVEizELs6dv6Tk3C5c/I2ua724Boa4fKWLT78Qwev3PjjGu+99yPkLv9HnGqSrq4eenj4uXLzE8U8+4eirr/Lggw+ydOkyWlpaWbBwIYsWL6a9fQtPPvkkR48e5amnn+bhhx/m8OHD08POH71JbrKFzCQrOUkOMuzJWHR6DPEJGOPiUUfEoI9OwKrWY9casar1mOI0aKPjiA0JJyE0gtjgMOJDIsQkFhAstTpLAuDuI8jyHoKFGHyrDyHu/mLS8ZAFwFey5PsqxHrZuRjk4YXKS3IRevgKd6Kbt7DDu/kIx6K0Cgz3CSRcugUpK0n3KQFmT3+C3L0JdBPWejnLJotQkJuXEqQW9I7JqS/ES0xnsilFDkFPhRwLEfMjzMOfcC8xSancfAnzDiImMIwov2BhSJFEM8xbGEXkW1uYjxClEMlOH+rhT6RPkPRz+EyGmt38pPWrj1gnevgS6O5LoBSGFuaRYIIkAQvy9CPYy1/c23wCiQ+JwhRnQBelwWGwYdOayE5OJ8+ZTarBSobFTqY1CafJRqrRhk1rRJ+oJcWSRH56Fjkpycx0ppGblk7R7BIu9PYJY8eXX33DBx9+RG1dPXV19ZSWlipWcZnCnpWVRU5OjlLJkpEhCBzyY0ZeHqlpGVK3mOAkOpIdyp9LT09Xpjmn0ym58nKVupeCggKqqqqYM2ce7Vu2cveevXRs72TnnXdRW9eA3e7AkZIsbmI2m6C7Z2awYMECnM501LJomSxotHpiYuOJiY0nPlGN1W5DrdUoHET5IbMPZWCwxWbFYrOKRmWpCDPVmUZG1mQYOTs7m8rKSkpLS6isrFTMGjU1tdTVNdDWtoDS0nJ0Oi0Oh4OqqipaW1uprKykoKCQ0tJyiotLKS+vpKGhibq6BurrG2lpmUNZWQWlpeWUlVXQ3NxKXl4+eXn5FBWVsGXLVhzJqZjMtikRAosCKjaaTSRoEomKjlXEXKPTozPqUWvVSkDbaDZS21BH/qxZ1NeLG1xbWxsLFy5k3bp17Nu3j6effoaXX36FJ598mueff4HnnjvCQw8dZPfuPaxZs561a9fT2XknDz54gOeeO8LfX3iR77//UXEpnj9/kR9++IHvv/+eixcvKR1a8jrrwsXfuHK1W0Blf7vCxUsyMmmyLPJaT59yixkcGmVk9DoDg6O4+oUT8PqNm/zx779wDbo4evRljrzwAp+cOMGV7l5GR28wNDgq3W76uPRbN9+e/IG9++7ln2+/xclTJ7l7925WrVrF3r37+Pqbk4qJoae3l1/Pn+fE519y5Wq3AheWHZcymHhkVLgPld41JawtCdvIGENDowwNiT62wcFRxZ0ogt4iJNw/MEK/vHKVzCDyTWxAErHB0QkhcAMj00tKpf41+X1X/7AyjV3r6VeciwKtdU1yFAoxu3zlGpd+6+Jql5jU+lyCItLjGuD8+Yu88857HD/+CSe/+5FfLl6md2gY18AgZ8/8wokTX/DGm29x1+572HXXbu66627WrdvAypWraWtbwIaNmzn6ymt8/e0p3njzLfbu3c/Onbt48smnp1vsP3ydnCQzOY4kMm02nFYr+gQ18eHRJEbGEB8WiT46HqvOgEEKP+tiElCHxxCrCiMhLAJNRByJYTGow6OJU4WIzJeHt2R88CPY3VfY6t1EVUqItN4TK0IvVJ4+BLp7SrSKoGmW9RBPH4I9vAhxF3e1MC8/RRhDpHVjkIe3FAoOJtQzmFDPwMk/7yXWiOHegYR6CmajQr1w85p221JWmtLKMdxTOAxVnj4K+DdCynmF+wQQ6RMo1qRynk2y9CvrRamFOdIvhGj/EKJ9g8T37+WncBjlqVAgsoJReQaKtaCbL6Ee/kT5BBHq7UeQm7fUI+YnGT7Evxvo4as8Ajx8pHjDVLt9gFg5evkR6OFLqG8QkYGhaCMT0UUlYtOYMCfqsWlNZNiTSdYZcZqs5CankWFx4NCZsenM2IwWnPYUsmwOMmzCxZiZ6qSkpIyLfZKIHf/4U97859sUzC6ipLRMeYEuKipSREgWsJycHFJTU0lLS6O6tobsGTmkpAmQbnp6FnkzZ5HkENT6VGeagllyOBxK7iwlJQWHw6Hc28TNTdAumptbuX3latau28CDDx1k3/77uP321czIzVPgu0mOJJLsIvTc2NhIRkYmWq0ejUZHTGwCarVOWSsmqDXEqxPQGcSLvfyQxSrVmYbeaJDuSxqli0xvNGC2WsTPMEOEk+X7ltwDJt+zZKpJRkYm5eWVtLbOIS0tDaPRSGFhIXPnzqWpqUmxz9fU1FFbU099XSPz59/GwoWLaWhoorV1LmVlFVRV1TBv7nzmzm2joqKKGTPy6Oy8k6XLVhAbl0BCogad3khKqhO9URBKZEhxolqLTidWiWqtjriEBBI1GnQGAwaTifiERPJnFdDQ2KgQRpqampg3bx7btm1j4cKFLF68hKNHX+Xxx5/ghRde5PnnX+Cxxw7T3n4HO3bsZNu2HWzbtp0HHniIl19+haNHX+Uf/zgqHILdPVzpusb58xf45ddzoo+qu5fLktFAvslc7bqmiJpMSJc/Lxcqyk3Ck/eeEbqv9TEyIswdN/74g29Ofst9993LS/94iR9O/yQEZHicwcFhunt6pRWmmMq+/+E0H3/yKa+8+gq7d+9m5cqVzJkzh2MffaxMib+eO88PP53m++9/pLevX8FKDY+MMjg0zODgiCRm4wwNTQrO0Mg4QyMTAps1IlfWjIjJSRIdpQBUch/Kk1PfwLCY0obHGRgaEzeyoVFlfdkvBaTlv0MWq6k2++5rLq71TH4sd3+JR49SpyJ/rvuaS1kzyn/XpavXOPPLOc6fv8jJk9/x9jvv8c23p3ANjjI8cZ3ua7088/SzzJkzj4bGZpYuW87mLe1s37GTjZvaWblqDUuWLOPICy9y+vQZfv75F44c+TsrV65h/fqN7N9///RJ7ON/kmbSkm6zkGGz4rRa0cUnoo6MQytlvxJCI0mMikUbn4BRrcUYr0YbGU90UAjaSHEPi1NFEB8SSZivCCaHKEFkibDuLtZe4tYlXuBV7uLFWc6KhXrKU9hURqJYPQa5Tcl0efgoLkVlHejpR4RPMKGeEvlCCinLIGBhdJAEwNOfYA9fVB6TqKr/vsmpPH0Jl8wRwR7eyh1NvtWFevkR4RNAhLe/Mr2FTSGFBN7qqUxOEX4qIv1VREq9aqHefoRI09skFcSPMJ9gQryCxW3M3U9qbBbGDiFgAZK5Y5LeISYxP4K9/Qny8herxVt9pBuZNNV5+hPiHUCwl/iaEG9/ogND0EbHY07UYUzUYkKvMi8AACAASURBVNUZSLNYSTaYSNYaybKlkG4S5g6n1YFZZ8CuN5FitJCT4iQ/PYvMFCelpZVc7HMJYsfxjz/lnXffp7qmjqKiYsrLyykuLiY7O1upZJHJ63l5eaSlpZGenk7uzDzSMpxY7VZyZuTiTM/EZhftzhlZmaJ+JTNzGkw4LS1NaUGe+sjNnaGYH5avuJ3Va9ey/957OXDwIPfddz8tLS1Kn5cjORlnmpP09HSqq6uZOXMmOp0BtVpLfIJayUhZbQ6MJguxCXFYbFassoPQoMeWZJfgvwYFUGwwGbEl2ZVOMqvdRkZWJrNmF5A3M4/CwkKam5rETau6mqLiIpzpTjHR2WyYzCbSMzLJysomd2YeRpOJrOwscmbMYF5bG+UVVVRUVdHU3Ezb/PnMmTePltZWmltaqKyqYs7cedTW1dHc0kJtXR3lFRUUlZRQUVnJ/PkLOPjIIxjNZjRaLVq9HqPZTII6UamG0Rn06AxG4uITpcC2nujoONQaHSazlfgENRqtHo1Wz+0rV1FdXU15eTnZ2dmYzWbKSst45JFHpFvGQV588SUOH36Cxx57nMOHn2DTpk3s3buPLVvuYMuWLTz11NM8++xzPP74YV448gLvf3CMnt5+6Tf+PqVz6lrPlI+lh3hB7VE+vtp1jYuXLit1IN3XeqVw7yBDwyJvJYeHxyYECHj8xg0+PfEFhw49yhv/fJOunh5+/+svxscnGBgcoK+/X8pYDSvh4B9+/Jm//e1JOjo6aG1tZdmyZXz19becO39RMoSc4/TPZ/n13EXlHnf95k2pJXqUgeERBobF2lF2CvZKjsZBpY16CNfQMH2DUo/Y4KgUyhbWfNlt2C/dumQUlWL6kB7yfUwWMdm9KESnX3pe5ed26vPbR0/vgBKAFjSRq1IUQnzttR6XdC/robdvgNM//8KRv7/EZye+4OrVbn799Twff/wp3357iv6BYYbGxjnx+RcsXbqcnJwZNLW2sHf/Pvbu28cdW7eyqb2d1WvWcOeuXZw48TkXzl/g9Omfef7IEdrb29m6dRu7dt01fRL75G0yk8yShd6CQ2/AkKjFFK9FExkrDBuRsSRGxaCJjUcXm4A2Kg5dVCIJoeEkhIUTHxJBvCoSdXg0EX4BBN3iJTkHpWCuRJQQrkUvVJ6TsN5gNx9Ubr6o3LxFo7KMhvL2k5iCwnI+VWxkIQyRDAzhEotQESjJdq+a4lgUKzxfyUTiKz18poGDlY/lacnDlzBPv8lpSaaFTDGFKIaOKcFpxezh6U+IZwDRgWFSwDlAmfTkVeRku7Ufod5iEguSBD7UM4AwTyFWoZ6SmeNWf4JuFZNsmJQPC5ZuX4HSKlG22ge5+xLmE4TKQ4ib+Dp/VN7+RPgHEaMKQxcTjyY2Hn2iGrNWi11nwKY24DQlkWVNJdVoJ0lnxG4wYNUJ9uKM1HSyk9NwJqVSWFzOuZ4+IWInT33Pe+9/SEVlNRWVVcrUUVxcTElJiRJ6nsr8kzFUKc5UnBlOcnJzyczKwZ6UTJozg8zsLGZKNv2MjAxlLZmeno7T6VSs9TlSBmz27NnU1NTQ0txMU3MTK1bezj379vLckec5fPgwa9esYXZRochpSa7BgoICGhsbKS0tJT4+HrVGI4F6zRjNZixSTkpeFRpMxmnllla7DUdKMiaLGVuSHb3RgM6gVwwUZquF/IJZVFRVkpWdRZZUm1JYVERNXS3VtTXkzsxTnIJC+OykpgnbvsFkVDJxTc3NLLhtIXPnz6O2vo5589uY2zaPqtpq2hbMp3XuHKpqqmlqaWLJsqU0t7ZQU1dLVW019Y0NVFdXs2v3XWTPyFG+P6PZKNaI6kRlmtRJBhirLYmERI0S/k5Ua0lI1GCzO9BoDVhtdkrLSjGajGi0GhLVapYuX8bX337D1m3b2Lt3L0888QSHDx/mqaee4sEHH6S9vZ2Ojg62b9/OsmXL2L59O48+eojnn3+el1/+B88fOcJPp88yNDyqZJtksbrW00fXFPGSLeDyNCbzBy/9dkWZxAStop+R0Rv0DwzT1d2Dq3+AweEh4Vj8809Off8jjz/+BJ99/jljN67z53/+zfjEOEPDQwwMDeIaGFQmDVf/MF3dvRx95RW2tLfT0tzMQwcOKHZzucDzm29P8cuvF5i4fpPf//iLv/79b/78119M3LzJwKgIOvcPj9A3KB7XXIMioNwnslqugUF6Bwbp6Z/CSxwRRo8B2WU4NKo4FKeKlvy+fAeTRa5/aIyBgclizd6+fiVDJj/Xk7889CnrxK7uSYfi1Od6qmuxp9fF9z/8yJ27drN//3289tobvP/+h7z33ge8/fa7fHT8Ez46/gkPPPAQ8+bNZ/mKFazfuIFVa1azcpVgka5cvYr1mzZw+InDnPjsBN9//z0//fQTH310jH379rF06VI2bdw4TcQ++vB1Us16Ukwmkg1GTAkJaOMS0EfHow6PRhMu7PMJkTHERUQRFxpBnCqchNAoYoJCiA8NJT40nNigcBLDogj18SPwVm8lkKtS1nHC7Rfs6UWwp5dk1hC3HpWbLyFuPhKxY/JOJmz14gV+6rQU7O6thH5DPCbDzKGSIy/Yw5dgDx/hkPT0mTZlyUaSqeLz3+tEeToK9/IjRL7vTREs+evEDc1zmuNyciXpKwmMP5H+IQIJ5RVAiJcQpQgfqc1ZMYsIEQv2CBR/zl1aHUr3PJV7gGKtD7xFPLcCReWjBJ1loQrx8pd+fp8p70tlmu4+qLz9CPcPIMwvQIlKGNVaTBotxgQ1NrURh85Cit6G0+zArtFj02qxafWkmgXhI8uRSl7mDIpLKznfK4nY6Z/P8sWXX9PY3EJDQyMVFRVUVlZSU1NDaWkps2fPVoj2KSkp4q6Vnk5WTjbJqSkStT6dJEeK5EoUeCpHcjIZGRlC8KSbmIxeKiwsVCzmsvGhsrJSoJvKK2huncMdW7exd99+Dh16jI0bN4npxmzCZreTkZEhWd2FiKnVagxSnYqci7LYrMpty2q3YTSblMlL7jlzZqSj0WmlKUavrB1j4+NIdaYxt20eNXW15M/KV9yadXV1bN7czooVKygrK8Nqs2KxWLBYLBgMRlJTnaSmpmAwGrHZ7TgcDnLzZrJw0WLmzZtPS8scGpuaqatvoL6hkba2Bcyd20Zb2wIWLVpCU1MLCxYspKVlDjU1dVRX11JYWMzGTe3kz5qNTm+UwMUmEjVaZQVqNJswmszoDSYsVmFUkb9GrdERn6gmLj4RtVpHVEwMJouY5GIT4rDabRQUzqaiqpLaujr27t3HPffs45FHDnHkyN956qlneOihg6xdu57t2zu5885d7N69h127dvPoo4/zwgsv8uijj3P0ldfEi6prkO6+fvGiKd3DRM39pHDJlI2pE5p8K5MDuoLHKGDCPX0u+gcGGB0fEzmym79z/JPPOHjwEU6f+Zl//6//4a//+Q/jExP0DwzQ2+eS8k1DdHULVFNvXz/Hjn3EnXfeyYYNG/jggw+U3q2fTp/hp9NnlO6u4ZExIWL/+g//87//N3/969+MT9wQ68LhUfoHpYJPqeSzr19wFbt7+ujuc3HNNSCMGtKacEAKO8vcSLlXTXEfSqLVOzBM38CI8jl5mpNvX719A/T09kvuQ5c0/Q5IwuWatiqURUx+iNboa1y52qOsFXt6+/nxpzNs3bqd0tJy6usbWLBgAUuWLGXdug0sWbKMVavW0rljJ48cfISDDz/Mlm1baW5ppqK8gsqqahoam1i5eg0vvvQyX375Nd9+e4offviJzz77nM7OO1mxYiXr1qyfnhM7/hZWbTwOkxGH0YQ+Npa4yCjUEdFoImLQRsSQGB5FfEQU0WERxKjCiFOFE6eKIDY4hOggFdGBIUQFhBATFEqIt4+YhDyk6hB3aR0nC4CnYCnKmCmVpw/Bbt4Eu3kR7OEpQtKyS9HDH5Xb5BpyqntRTGl+U5x+k/QMZSry9leMFNNWgZ6+4t+ToML/3UUm37dCJTPJVKOKyn06UeS/bfrTpzl/qQBT5MBku7vK3U8pw5QNJ+Jrgwj2CCBYDnFL5g5xW/NTXInBbn4E3uql/ExCrIQZJMhdTHrBU77XIPnn9JQmYg9vgj29CPH2Iz40EnVkDMZEDUaNjiSTFYfBiileR5q0Tkw1WrFp9STpBKYq1Wwj3eYgKzWDwqIyzsuTmFzG19TcSmNTM+Xl5RQWFlJaWqq8cMuECbn3KjVVhIbtyWJ1mJrmJMmRKsjqyakYzSasdtu0VaJMdM/LyyM/P18RMDl7JaC4BYqxYcXtq+jsvJO9e/ezceNmZs7KJzk1mZwZYiIsKiqiqKiIgoICtBoNeoOeBE2ict+S+8F0BtEXFp+YQFxCvCJkJotZyV1Z7Tbl6+TKldr6Om5btJDm1hYaGhskkS2kqamJ9vY7WLxoCcXFxSQnJ2O32zGZTJhMZrQaLTqtloSEBHQ6HUaDAafTSUNDE2vWrKO1dS4LFiykvr6Rmpo65s5to6mxhTlz5jF3bhu1tfW0tMyhvLySqqoaqqtrKS+vZMGChcwuLJYYlGkYTRZMZovSMG2ymDFbbIKbqDOi1RvQGUSxp95oEDczjTC6yFNngjqRBHWiMpGGR0VQUlrK+vUb2b37Hu7Zs48DBx7hySef4ciRv7Nnz15Wr14rCdjd3HPPPvbtu5eDBw9x//33c+DAQU6c+FL0T0nrwq6ubq5e7eKKxALs6hb3J9nAIQtYT69LccpdvHSZS5KI9Q+MSI7AYYZGhkUg+ubvjE5c59jxj3n99TcZGBrgf/6f/8Uf//qLoeFh+qRJRTaDdHX3iUnv8mVOfH6C+++/nwceeIBTp07x0+kzShnlV998w8lT33FRwmfd/P1PRcj++td/mLh+UyL0CwEbkcwdw2PX6R8eo3dgkO7ePvpc/RKGShg6ZFKH/LHSbD3F4CGTOlwDknFjaEzpX5NvYsodTZou5Qmzt29IWSEKMRugp3eQaz2uaTcxYbPv5crVXq529Ulf08+3J3/gqaeeZeXK1ZLpqIG2tvksXryU7R2d7Nmzl/v238tDDzzI+vXrqa2vY3bhbIpmF9LS3Mr69Rt56qlnOP7xp0q1jJjeDrBpYzsb1m9iR0fnNBE79uEbmBPjcJiMWHU6DHFxJMbGkhghpjBthFgpxoZFEBkSRnRwKAkhESSERhGrCiM6MJiogBCiAkOIU4UT4edPkAT6VXn6i7WfIkq+iitRTGLiEezuTaCbp8RQnCRkKLZyaYqT8UtTkU8hXr6iKsVnipnDU+Y0+grG4pRJLMRT+py7zzQR+z+yYtLqcKqIiZ9Bclx6ia6xSAmLFeIheI6C1C8bNvwUEQuVa2i8AiSqvsiMyc3VyiTmKcwYk7Us0rTlJt8QBbkk8FYvAm/1lG5v4vkOcPORpjEfxWkZ5Ca+LkiKPSg0EW/xNjY4HLvGhDFei1VvId2RhtVgwZSoI8VoI1lvId3iICfZSZrZhtNiIScllcykZHIzsigsLJ0uYt+e/I7GxmZqa+soLy9n9uzZzJw5k4KCAsrKyhQRyszMJDk5WWlmlgsx05zp2JNSBN8wORWjxUy6VAaZl5dHcXGxglvKycmRHH6lysqyqEhMaOnpmZSWltPU1MLCRUvo6NjBvn330rF9B41NTaRlpJOekakwF6uqqsnPF4Fos8UiyPLSIz4xkZi4OIVWEZ+YQII6Eavdht2RRFKyQynDlG9KVrsNjU5LUrKDuoZ6Nm7exOo1q1m2fBnLli1j+fLlLF26lPnzF7DgtoU0NjWTl5eHXq/HZDJhMBjRaLRoNBpsNpsg5dttpKSkkJWVrQhXU1OLmMgam2loaKKmpo7S0nJqa+upr2+koqKKuXPbaGxspri4lNraeuYvWEhlVY3SLSbo+yY0Oq3irJSt9maLFZNF/EyJGjU6vSTQJhNavV4py5Qdm/IUOiNvBrctFFmwjo4d7Nq1m/b2Ozh8+G889thhDhx4mJ07d7Fnz17277+PzZu3sHnzFu6+ey979+7j8OHDHDz4MN0SuLar+xrXuq9JgtanvL3a1SOJWi9XrkoTmvT21/MX+eXcRX67fJXevgHpxX9YwGdvXJdAwGNc63Pxz7ff5fPPvxKU9H//h+u//87g0JDkNhxSgsAXL13hh59+4uezZ/jiyy958MEHefzxx/n+hx8UDNMXX3zN8Y8/4dT339HT18/Y+A1u/v4Xv//xF3/+9S/+/Ne/Gb9+k6GRUfoHhxiU8mNDIxMizD00hmtomB5XP65+8W/3D4wqQjWVytHnGlKmsqnGj6nUDtmWL0RsbFoerLdvUDF2TLXTd3X3SXb6PuVzsmlFrGuvcrWrV4IG90qYqn5+u9zNufMXOPzE3ygomE1FRQUtra0sWrSE3XfdzROHn2DvPXtZsGABpaWlZGZlkZWVRUVZOffs2cubb77F119/w7Fjx/ngw4/4+4svsWHjZppb5rBpUzsPPnCAXTv/+yb2DilGHUkGPaaEROLCI4iLEs7EuOBwEsOiiQ+JIFoVRkSQishAFbHBYajDYogJDiUqMJjogBDigiOJDQojwi+QIA9vAt29pPWV72RHlmcAIe7iDhbsIQuYl5i+vKas86ZktpQMl4c8vU2vbAnzCZQ4hP7/R64r1MOPMEl0pq77Qj2EySPEQ7gbVe4CcTXZMC0ESBg7vKU1qPTveYr8mcrTT7Hah3pL9np3X8VuHyShq1SSdT7UO4hQXzGNyd1h8iQmzB/BhHkHofKQAs9egYR7BRLm6S++R7dJt6MsXkHu0ls3H4LcJKqHx5Q7m4cPAbd4TMYGpHtckIe3RBfxI9w3iPiQKDRRiegT9OjitSQZraSak7BrLTh0Fhx6G3adGYfeRKrJRFaSKM7MTc+kuLiMi70u4U78/sfTfPX1tyxcuJjW1jlUVlZSW1tLfn6+slqcMWMGubm5zJ49m8zMTAlFNYP0jCyF0JHkECKW5BBIpPSMDAV6W1tbS319PWVlZUrQt7CwkNraWgnBlC9l0gooKipR1m6rV6/loYcOsmXLVhYuWkJ5RRUFs4ukjFYxFRVV5OTkYbHYsEtB67j4RHR6I0aTBbNVrBG1ep0ylcmTmozCkicweTLTGw0kORzU1tayatUqFi9ezIYNG1i8eDEbN2ykvb2dRUsWs3DxIppamsnNy8Nms6HValFL60ytXiemHZ0Os9mMxWIhJSWF2bOLqatroLy8kvr6RsrLKykrq6CsrIKCgkLa2hbQ2jqXxsZmyssrycvLp7i4lIqKKmpq6liwYKHSCeZwpKA3GNHqtdNclTqDHrvDjsVmQ6s1SJk5o0RPsRGfoCFRrVGeB5kJ6cxIp6CwgAW3LWT5ipWsXL2W9Rs2MX/+bRw8+AiPP/4E99//IFu3dnDo0GPs2bOXjRs3s3Llanbt2s369Ru4//772b9/P1999Q19rgElFyZeTAVt/WpXr3Kz6b7Wz2+Xu5Q+sstXu7h0pYuLV7q55hpiZPw6Y2PXhcli/LpShnn56mUJQvwp5y9cZuL6H9y4+Sdj4zdwDQzQ5+pXUEzd13o5+8s58Th7jm9PnuSZ557lhRf/zslTAob75Vff8MEHx3j33ff54cfT9LkGGZ/4nT/+/A9//vUvbv5+gxt//MHo9Rv0DQ7RNzg0acoYm1Cs8lNzW/9tfZdFzDXl6+SP5f8uIgRjkxOc9N9l+n1v36Dyd8rOQlncrvWIFaO8QpQNNGJN26X0jcnr3KnGmstXuvj1wjne+OebbNqymTXr1vDQwwc48MhBduzsZNWqNTQ3Nyuh/9zcXIoKi+jYuo1Xjh7lo48+4u233+aZZ55hz549bNy4kYaGBubNX0DH9k4eeugg9933wHQR++gN0o06bFoNuqhY4iKjiQmLICE0moTQGDQRsUQHilWh/DY+JEIIW4CKKL9gYgNCiA+OJDownAg/FYFuXgS6eaFyl6nzflJ3WBByCeZ/EzOm4qamFlyqpJtWqLsvYRIMV147qmSRmEKrnyqEKg8fwj0l4oWHj+RIlPmGEjRXwjJNMhHlm5a4iYV7+RLq60+wjx+Bbr743eKJ3y3u+N/iSaCbMJiI29YkzV4p73T3RuUlV6cEiLdSCDrCK5Bw7yDCfYLFHUsKSavcJAaidA+L8Awg3EPcDINu9UHl5idNYp7ieb5VQJODb/EmxE3OxQWIu6D79ClMvoupvHwF39LHjzC/AML8gkmMjkcTm4guLhGbVo9DZybVkIRDZ8NpTcWiN2PVGXFarKRbzWTabWQ6UphdUML5nl5JxH74iVPf/cBtty2ipqaW6upqKioqlPvVrFmzJrvFMjMlpmCW1Gsl3Ij2pGQsVjv2pGQcKanY7Dac6emKNX/WrFlUV1dTVlZGTU0NNTU11NXVUVNTQ0lJCcXFxVRXV1NcXEZhoXihnzu3jRUrVtLZeSd33XU3K1euYcFti6hraKKwsJhZs2aTlZVDWlo6RqMZk8lColpLXHyiFH7WCTGTmIPy1JWgTlRo9ClpqZgsZmLiYtEbDWh0WgxmIzq9nszMTBobGth6x1Y2btzI7bffTtu8NpYsWcLtq1ayeOkSFi9dQmNjI7m5uVgtFrRaLTrJnm93JGE2mzGbzRiNRqwWK5mZOdTW1FNRXkVJcRm1tfXU1tZTWVmjCHNNTR1VVTUKfqqioppZ+bMpLS1n2dIVGI1mLBYbRqMFg9GE3iTMKrIYiSkziYysLJJTnMTGJWAyW5XyT4HjEiYYk8UsiZ4wpxQUzmZm/iyc6ZnY7cm88urrnD59hr179/Poo49z6NBj3Hvv/dx77/3s2LGTjo5ONmzYxL333s/+/fdy9913s2/fPp599nm6p7yYXu3qmVJT0kv3NTElXLh4lfMXJvFHXd099Lj66RscZnB0nOs3f+f6zZtcv3GTiRs3uPH774yMjnHuwgV+PXeRX3+9hKt/mNHR69LaboTunl76BwYVlqB8Z5NLLH/59Vf+/uKL/OPlf/DtqZN8eOw4n534gnfefZ9jH33M+QuX6O0T1vzrNwTuauz6OKPXrzM0Ns41Vz+uoWHFhDE8fkNMZENjDA4KAervH8HlGlayXHIweWBwFJcM+5WEb2BACJSc+RoYHGVwcGyamPUPyOvE6dOdLGgyoUMWt67uXumXhD7FxTg5AXdPQ1J1dfdw8dJlLly8xM9nz/LFV19x8rvv+OHHnzjxxRc8dOAg9fWN5OZONjFUVVWxZcsWXn75Zd577z3efPMNnnvuOe6++24WL17MmjVr2LFjB3ft3sN99z/I7t172LZtxzQR+/TDN0nVa0k2mjHGqYmPiiYhKhZtRBzqsFi0kXGKgMUGhxEdGEJ0YIjkSAwnyj+YKP9gYoLCiFFFEhEQQpC7FwG3eqJy8ybc048I6Q6kkqgZU9FQUyck1ZR1nswdlAUtzMOXMHdfwqWVXpiPv+I+lAVskn3oO/lnPf2kcLMwP4R5CYdgkIc3AR5+BHkGEuIpJiAZ9RTq5Uuwp7e0tgwmzE9FeKCKDFsSBRnp5KQmke9MJUWvxu+WWwjy8CfUK4AwLy9CvHyVG1R0gLDWh3oFEuTmo7gnQz0DCJcmrVBPccsKvNVHIZrIpA2Vhz9hnoJSEipTRDykzJh031PWhrd4C5enRPYPvHWyl03cJX0J9vRRJsQgdx8C3b0J8QkgzC+IyJBwEmPiMCRoMMYlYknQkWp0kGJIwmGwY9YaSbEkkZ2UQqrJSE5yMhlJqZQUlXO+p1esE8+c/ZXvvvuBOXPmUVlZpUxHRUVFzJw5UwHVFhYWTg89Z2aSniEMHJNE+zTxSE1Vws0yPLesrIzq6mqlNLKqSvxbJSUlNDQIB15RcTGlZWWUV1SwfMUKNmzcyLaODjq2b6d9yxY2tbfT0dnJ0qXLqK2tIzs7h4wMseLU6nREx8aSkJiI0WxGpxfrM9ngYbKY0ei0yvpQzouptRqlDTpBnSimGqsVi9VKVnYWDY0NLF6ymM3tm7lt4UJWr13DytWrWLRkMUuXL2PO3LnU1NSQl5uHw+FAK63mbEl27HY7BoMBk8mERqNFbzAwq6CA5pYWGhobaZYs9q1z5lJZWUV2do5Eui+noEAgv+rq6igpK6O0vJyW1laMZjMmsxmrzY7BZFIEU2fQYzSbSE5NQavXkZyaQnlFJWqtFp3BgN5oxGSxYDAa0ep0yt1Qo9MqRZ9mq0VyOeqx2Gy88OKLfP7FF3R2dnLo0KPS4xAdHdtZt24dO3Z0cs8997Blyx3s3buPe++9l507d/Lww49w9uw5XANDUwLMLuXF8/KVbsUpd/HSFYXS0esaYGBEsAiHxsYZnZhgdEyQ7sevX5emresCLdU/RG//ECPjNxkYHudyVy9Xunu4Ktnz5bD0tZ4+BYJ7+UoXr772GrfddhtPPvkkHx47xvsfHOOLL7/mnfc+4JuTp+jpdTE4NCIJjWinHhkbZXB0lL6hYXoHB+kfHpXoHNcZGr/B8Jhsnx8TYN+BYXr7J0G/wlY/qtjyXZJZY9KmP/m1Mjh4cEgEtsVtbUThIoog+CTBXmTpBiWzx4AUch6kq9ul/OIwOfn2KQYa2WwjrxtlGPDFS5fp6u7hzNlf+fiTz+jY3klVdS3NLXPYuGkz69atY/Xq1Tz66KO89NJLHDlyhIcffpj777+fnTt3ct999/Hkk0/y1ltv8c677/HYY4+zdds2NmzYMN2d+P6bmONisSTq0UcnEhMWRXRYFJqIeNThsajDY4hThRETFEpssHgbFaAiITRSfBwo7mGxqnBiwiKJCA4lZEp2KtTDhzCPSaPHNBegTIyXhCpYFqApRHqlVXlKj1iYJFji4T+tAXpqUFrlKaaOIE8fiWghJqxgL1+CvYWxJNTTVzy8/CW7vw+Bt3rid6s7IZ4+RPoH4DQbWLuohd3ty7hn6wr+/uQBzn3/Kd98epTNq1uI8vcn1COAKJ9AVF6+RdZq+QAAIABJREFU0oQm3JJhXgESR1GCEN/qI8RJErAQJfTtK0TIQ4SSg7z8Jm+KyoTqJU1V3tOMKuLu5SXEyl12UHorgWuVux+hXpM9YyLy4E+AmzdBHn6ovP0I9vEjJjwCQ4IGQ2wCxngNdo0Zm9qMWW3AqDHgMFlJtzhIt1hxmm2kWZMpLirnQk8f/68sYj/+eJq2tgWUlJRSUVGhCI+MhZLt8CkpKYpNPj0zg6TkJMxWi0KEsDuShOvP6ZTuQFkUFBQok1Z1dTWzZxdJeTSBP6qsFKuy0rJyZs7Kp6aulvLKCubNb2POvLnctmghWzvE/wQ7OjtZv349y1csp66+joamRmYVFGCVRMdkMaPWaohLiFcmLUdKslKrIhsZ5LyYfAvTGw1KAab8oi6vHpNTU8iekUNdQz1z5s1lxcrb2bnrTtauX8fqtWtYvnwFCxYsYNGiRdTX15Obl6t0jxlNJmw2UT5ptpgxWS1k5WQxb34bCxbeRmNzE3Pb5rFk2VJqamoUl2ZVVRWVlZVUV1dT39BATu4MikqKqa6twZZkx2q3TXNgavU6zFaLQu+Q16N5+TOZMTOX2Pg4Za0an5iAwWhEbzRhMJmx2pNQa3WYzBY0Wh1mqxWdUU9KWio5uTPIzs5m8eLFHDlyhIMHD3Lo0CF27tzJpk2b2LVrF52dnWzYsIFdu3axe/fd7Nq1iwceeIB/vPwKvX39DAwOK6Iy1RYujBfD9PYPisDviOgXG5ZanUfHr0s9ZCNKsabgJ95gdHSC0YnrDE9cZ+zG7wyOTnC1x0VXbz+Xu3vo7u3D5RpkcGiEnl4X585f5MeffuazE1+wYsXtFBUW8fzzz/Phh8c4/vGnfPb5l/zzrXf44NgxurqvKcWbYs03SP/goOArDgzTPzgiGqlHxhgdF83SAyMSA3F4jL4h4SiUOYfKY3jSgdg/PEaf/Fb6WhkzJTsS+6RJUnZwysHwK1e7Jb7k5PMpboD9kuNzQDJ2TOKnrnb1SWImRHBquHxq6FyOOFy+0sXPZ37hgw8/4pFDj3Hg4CO8+tobvPb6mzz62GPcuetO9uzZw3333cfBhx/h8N+e5Kmnn+HFl17m6NFXee/9D/no+Md8/OknHH1VRBra29unidjxD9/CmpCINjKOxNAYYsOiiQyNkAgcsSSGRSvCJU9iUQEqZTqLCgwhIiCYKFUo0aHhhAYGCRGTsE4h8kpxSgvzVDeg7CQULjsZ7Dtl1Shjndy8CfPwJdI7YJrITYX9Tl1PKiFn3yBCJHJFwK3e+N7iifctHgR4+xHg7oXK25dAD08iAwOIDw3GkhBLYVYaZXkZVBdk0FCcxup5s9m7sZldK8vZunA2O1bW8/TBDi79/A5Xfn6bXesWEeMbQKSPCpXiDPSVuI7i+wr3Ep1kwUpo218KcovGapW7HypJzAI9fAn09hchZbmXzcuPIIngr/IQLQGBt3pOiwpM/kIgW/6nFGgqnWN+ElJLwIKD3HwJ9vJF5e2LysefxIgYTAk6jPFazAl6jPE6DAlaksx2nLYUkvUWUowWnNYkHCY7s/KLuHitl/8PCQB89pdzLFiwkNLSMsrKypSeK7mdOCcnRxG2pKQkklNSSM/MwpmeidVmx5GcitlixWyxkebMIC0tTeEsOp1OCmcX0tLSQnFJCSUlZdTU1NHSMpeGBkGyKCkpo6qqhqKiElpa5zBnzjyamlpobm6lpWUOi5csZcOGTezYsZPVq9cyr20B1bV1NDa1UF1Ti1qtVWzlMjlfpzdittqUF/y4hHjiExOmrdHkPJhM8JDDw0azCYvFgkajwWg0kpSURGVlJYsXL6axqYk169bSfscWtnfuoL29nc2bN7N69Wo2btrIwsWLmDe/TeCr7DasVit2uw293oDd7iA9PZOZM/NpaZlDa+scWlvncvvtqygtLaO8vJLq6lppIq4X97LyCmpr66ioqKK8vJK0tHQsFhsGgwmrXZR1yrQRObBttduw2uyYzFZq6+olMHAcMXHxaHUG8dxYbGi0euLiE0WWLFErwYINErA5B7PFhj0pmVWrVrNv3708+ujjHDjwMLt27eaee/aydu06tm7toLPzTg4efJjHHnuMJ554gv3797N4yRJ2dN7Jb5evShUeI1OoE0MSRklMLnKOanh8QgSMb9xkfGJCql8ZU+j2ckfZ2Ph1xq/fYGz8OiOjE5KNXdjexcptCFf/AK7+Qc5fuMSXX33DF19+zQcffsSC226jrq6Oo0ePcvz4cd59933ee/8Yzzz7PG+/+y6uwX6GR8cYGJS/Z6mMUrpJ9bmGJYTUGKNSf9jQ8JjiQhwYHJUIHoL1OCSVYw4OiyJQGT0lW+5dAyPKetHVP0z/4Kh4SHZ6MVn10+calFaxLkmcXMoKUoSfJ1mJsuFDTF4uab0oBPFaT58SgJYFTCalTJ3Gfj13gTNnfxUlqKd+4MuvvuEfL7/K9h13snL1ajZu3sTd9+zhb08+zVvvvMcnn57g409OSAL2Ccc//pRvT37H8U8+5eDBR3jqqWf+Kyf2FqbYOPTRiegi4omPjCE6LAJDrJr4kCjiVJFE+gcra8SoABWR/sHicwEhRAaoCPMLJNw/kEhVKBFBIYRJEN5gNw9Ut3oQ6u41va15ihNwOoXDezJULH+t3AcmiZioZfFVQsfyC/bUPrHJtwGEeQcR4uZNQkAApggVSfERmGNCsSZGkaSNId0cx+w0HStbZrN3Qyt/u2sZbzzewXsv7OH4a/s5/spdfPJSJx8/t41Pnungn4+s4m87G7hrVTlvP3cP3T+/x4WT/2Re5SxCPDyJ8AtQ2qnlqWhqz5mMuhLrTi/FqBLq4U+IlK0L8vIn0MufoP8q7wz28Jn2/E0NWE+KmGjJFjUsslXffxK1JZM8vAPE2tHNh2ApjqDy9CUyQIUuRo1Na8KmNWHRmTBq9Bg1BuwGCykmG0lGMw6TjRRrKrNmlXC+q0eI2NlfznHu/EUWLVpCUVGxImBTw8jyClG+i6WmpWF3pEgE+5QpzcGZZGRk4XQ6yZDcidnZApxbW19HQ2MjTU0tVFRUUVVVo7AD58yZR3NzK+XllbS0zGHlytXU1TUowNkli5dxxx3b2LFjJzt27KR9y1ZWr13P7rvvob6hCYPehM2WhM3uUPiJWp24/8gZKo1OqyCa5MlLhIZNShhaq9cRr04Qk43JhNVqlazzJjIzM6mrraWispIFixaydPkyVq5ZzaZNm9i2dRvbt2+nvb2dO7Zt5YGHHmTj5k3MzJ+JVqvFYrFgMom7ndVqJzk5lYaGJhYtWkJLyxzmzZtPZaV4PhoammhqaqGgoFAydVQrd7LW1rmkpKRhNJrR6YQLUZ4mJ0PQJnGPs1hRa/UUFZcyM7+A+AQRfjaaLOgNJvQGEzGx8URGxShGGL1BNFU7klPJmyluY5WV1axYvpLVq9eyb9+9PPTQQbZt2866dRvZsmUr27ZtZ/fuPRw4cJBDhx6RYMGdbNy0icKiEnZ03snFS1cYHplQzAmyy25gQKzZJkO/gk04Oj7B6PgowyNC6IZHxWN0fFzqIhNvr9+4ycjIuHJLkm3rg0Mj9Pa5uHDxNz46/gkfHjvON9+c4qPjn7Bh40a2bt3KG2+8wXvvvce7777Pm2++zQsvvMgnn37K4PCQBP6VH6O4/n+2/jMqynttw8YTgWl0ZugwtGEYmKFjofeiIqggFoqIiKKg2LsmxqjRNE0xO70305OdZCfZ6WXvJHYR6b1Zsp/n/fRf67/edbwffvd9z+Czs9YsRkAUstacXtd1nsc5JNvVBQ1jeGRCYSo6NjnLbc7jEzeZmrotuIoSuFix48uf54CQkgXMUQiHHUwdk5O3mZy6bb+xORg5BgZH6e+XXYrD0h1sQIkvOAbO5ViDo+1eXi/KoOZLl69yrbNLoab09PbT1d3Dn+cv8uFHn/Dscy9w9pnneOW11/n8yy/45p/f8cuv/+LLf3zNP776hi++/Iqvv/mWf3z1DT/+9As///wr3333A99++/0MEfvi8w+xGsOJDgrDEhJJZIiRYH+Bmgr1CSDQw2CfuHQeipD56jzw1Xkooubr5oHB1UP5PB+1Di8nF3xmuWBw0eDjIhM5Zt7F7ra3y7ctg8ZNaVXWq10xuGjwddGhdxF8RV+NO3qtKz4ah1oUtSx+0tTjrCHQTcPC9ERO7ajn5QfXcu7RDbx1ci0vHann5SN1vHGikY9Or+fzp1r59oUOfntjD5c+OsKFTx/kwhcnuPjlCS5+cozLnxznwkcP8scH9/HL61t570Q9Z3fXc/GfbzI5/CM/ffEac6Mj8Ndp8Xd1w0/nrrRM+6hdMahd8VW72W+BCi5Li9e9wpThM0twJb3V7niopB4wZ62S75IJ9XqVWJ96OQmmpJxL83TW4HavE15OLlK0wFWh3ns4ueI+S1A8PJy1eKiE49LLRYv7vWoMag/8NCIKEKQPIDIknGhjJJZIM3EmC5YoC6nxSaTFJ5IUZyPBYiMlPo2c7CKu9Eg3sQsXL3P58lUaGtZQWlqm3MRyc3PJyspSGIc2mw2r1UpycjJpqamkpQlrfdrsOSQmJROfkEhScipJSeImlpWVRXl5OQUFhVQuXsyapiZWrFpFzfKVVFXXsHz5SioqFlNWtoBFFYupXiYms9LS+axevYZVq+pYtaqOpUurWdPUzJaOrWzduo3du/dy/PhDHHngQe4/8gDFJaXEWGKxxScQHiEI7sawCKJMYl0m33oscbGEhhkJDA5Sppcok0ms1kxRhEeEE2OJwRIbS2xcnEK9D5MyaFarlfT0dIqKi6hYXEltfR3rNqzn/iP3s3//fg4ePMSxY8c5/tBDPHX2aZ5/8QX27z/A3DlziYyKIiIiUkxPsVbCwyPJzMxmxYpVLFlSRXl5BStWrFJ+XVRUQk5OnlL3kpeXz4IFC1lVW4clNo6ICNEXFh1tVugjtoR4xcRiionGEhdHVFQ0VlsCFRWLsdoSiIwS9TSBQSFEmcwEBYcSGBSiiJvcBiDjqaLNFualZygT4/btOzl58mF27NjFrl17eOihUxw7doL9+w+yb98Bjhw5wvHjxzl06DA7du5k5ao60jOyOH3mSa539Yp8U9+QvQ9rWBRDDklopqHRSUZlYZiYZHhknLExISTiNmWfwoTR4y8mp4Qw2C3s4vP7B4b58/xFPvn073z9zbd8+933vPzKq+zdt48zZ87wzjvv8Prrr3Pu3Hu8+ebbvPrq6/zy228MjYyIepVRMWENj4xLGbYerl7rovN6t1IrMz4xxei4nZ04InWnjY5PMz55izFpSpTFyRHaK4uUPFndnSMbHhX8xbHxae789b/cvvO/jI5NKdmwGfUrAyMMDo/RPzhKT0+/Al0Wa0N7OaYcNpfvYI4iZs/odSnmD/nRK01wV691cflKJ5evdHLx0tUZZZo//fyrEhz/5p/f8e659/nk07/z3fc/8uf5i1y6dGWmiH35EYkmExEBwcQEhxMdHk5EaIgIOHv74+fqTaC7j1Rz74m/uxe+rh5SU7E7gR4+kmi5CjFz9cSgdcdX545epcHgosbgokGvErcYR/fe3eKlVJ44CJ0iYiqtZIMXJgr5z/RR6zBohUjonYUBwqB1xcdZhdnPh7YV+Zx7Ygv/fKmNX17bwB9vtXLh3XYuv7eFK+9u4cp7HVz7aBdXPtzNxQ/3cPmTg1z5+DBXPz1C55cn6PzqFF1fP0L3Vw9z45uHuPqPY1z+8CB/vLyZtw6t4pu3H2Zq8mduj//BA1vXE+CqIsTTE39X8TPw1YkMm0FqqL57EvVRCRHzukeDXsJ0ebu4KdEEHxdZkEVDs0HjKcLSGjeJbK9SSkg9JViyj7NY4crgZU8nN1HVIk1h7k4a3J3VgtyhdcdDclj6aTzxUbnj5+5DiG8Q0eEmzBFm4i3xWGNsJNuSmJ2YTGpiIinxSSTZUsgvKONKr+RO/PP8Ra51dtG6qZ2FC8spLSmhrKyM4uLiGVUpCQni1pWcnExKSgopKSnYbDbmzJmjPE9NTSUpKQmz2cycOXMoKSmhuLiE6mqxIly0qJLVjU00rV1HVfVyFlUsoa5+NUurlrGwvEKZOBYuXERjYxPNzS1UV9fQtLaZ+tUN1Dc0sHffQQ7fd4T6hkbmpqcrL9xyk7MxLJzwCBMRkdGEGsMVmG9waAj+gQFKNiosIpzY2FhMJhPRpmiioqKIjo4mJiYGY1iYclsLDTNitsQo96ZYa5xyu1u2vIa29jb27t3H9u07ue++I5w8+QjPPvs8b731Dk8//QyrausxhkUQbbZgscRhscQRGWkiLW0ORUUlVFQsJisrh8rKJSxZUkV1dQ05OXnk5uaTkZFFRkYmBQX5LFiwgJWrVhJtEfc2c4wZY1gYRikuIItYYnIScTYr0eYYoqPFo6SkjDlz0xWRCgoOJTIqGnNMLBGRJuFYNIYrq8Ww8EiCQ4yC0WgxM3vuHBaVL6K+fjX79x9k8+YOtm3bwalTj/Dww49y/PhDSn7skUce4+jRYzz88KNs2bIVqzWejo6tvPHGm/T29t9FYB9TVovDIxMMD9tFSExAo8pzeRU5MXmTm7f+4uatO0zfvC2tFKcYGh6TJiRpXTdiv4f9+PMvfPnVP3j8zGkO338fr73+Gu+99x7PP/88L7/8Mq+//joff/oJFy9fYXBohNExiYMoGUNk9+TlK9f48/xFOq/foK9/kLFxMXXJxHmZdWivZBF9aSMjkzOCyrLgilXgsOIsdMyPia85zsTkNDdv32L65i3p7zQz9Dw8MsGgRPkYGBmnt3+IbomOIouXYx2OvD60B87lQHQvndd7ZtA87FUuI//nz+3uETR8+WfTef0Gv/9xnl9+/Ref/f0LXn3tDd57/0O+/+En0Vd27fpdxI73SYm1EG0MIyY0gqiQUKKMYRj9gsUU5qbHX+eFv86DADcvfHVu+Ll5CIq7zoNAaSrTa93xdxP0DoPWDb1Gh16lRu/igt5ZLejtzvYX8RkCpbHTNmSHoWMWTHxcg49ajY9GZKD0GtGyrFe7oddo8FO54q/yxKBxJ9BdR0GSicd31vPF0+v58eVmfn9zLZfebaXzg210fbqHG3/fQ98Xexj4eh9D3x5m4J+H6fx0O1c+3EbXpwe5/vf76fnmJP0/PM7Ib08z+vOTDP34OD3fPMyVT4/w55tb+eRkHZ+/uJ/RgX8yOvwTfZe+oiAtlgCdK4Funvio1ULE1B74atzEtORIHlELiLBeiiHoJYu9XB0jB54F1cMNg9oTvcpDyZgJioeY1NydXPDRSP84mKWRwtyif8xjlgAwy+QUTxcdXmpXPFy0eDm0XOvVIn7go/IgwNOfiNAoIsKjibXEk2BNItmaRLItkbTkJOalpZGWMpv8QgcR++XXf3Gts4tNbZspKRWFjdnZ2Yoj0RHYK78vMTGR5KRkkpOTSUpMxGq1YrPZmDdvHinJKSIQnZZGfl4ey5bVUFvbQGnpfCnE3EBdQwNLq6upra+ncY2Y0KqX1SiZqJqaFTQ0NFJX1yCIFkurWbqsilW1tRy+7wiFRSUEBYcqbsOwiHAlC2YMF5OEAN5GEhwaotSuyKvFsEhRzRIcHExUZCRRUVFERkYq68Ow8HBl5RgdY8ZkjlaELywinLnp85gzby5LqpbSuKaRdc3r2L59J8ePP8Rjj53mxRdf4Y033uLNt97hgaPHyMzKISoqGnO0Bas1Hqs1nrhYG6mps6moWExxcSnZ2bksWFBOZeUSmpvXU1m5hIqKxaxYsZIFCxawZMkSFi4qJz4xQXFRRpjsBhWZ2iFPZpa4OIyh4YSFRVBYWExefiHmmFiFpShXuphjxP0wKDiUkNAwhbkoetnCiLaYSc9IZ176PBYtEhNjR8c2Tpw4ya5de9i2bQePPXqaBx54kL1797N3735F5Hbv3ktubj7Ll6/g6aef5vsffmR0dGJGaFcWscGhUQfRGmd4ZMw+7YxNKG7D8YkpJianmbp5k4mpKcYnJiWKxpigy49NSlUp0g1tfIquGz38/OsvfPLZp3z19df88tu/+Pbb7/j88y94++13+Ojjj/n1X//iWud1xdzQef0GV69d58LFy1y6LKYO+XHlaic9vb0Mj4wzOiqCzrI5QynPlJqdh0ZEFYu86ry7/2t4eIJhqWZlzGHlKADBY0xMTnHrzm3Gxsel7190kslfTzag9A+MMDQiJlBHoZIFpq9/UKqbGVQmNVGL0y1NZIMzyPjyutLRvu9o6RdxCbtt/1pnF7//cZ7Pv/gHH370CX///Et++PFn/vjzApevXKPrRs/MnNgXH5BoiiIiIIhIv2DC/AOICA4hwj+EIE8D/m7eBLh5K+s9P2mFKIuPr9YdP1cPafoSE5pe646XSoOPSi1NBSr0zqJaRDY6zBQvO1He67/cfYTYSZ/nolHYhr5ad3w17vhr3fHXuOGndSfAzZ3CZDMvPdDMd89u5NeXGrn4djOdH2zkxodb6fl4F32f7KT/0x30fbaT3k+3M/D5XgY+30Pf5zu48elOev5+iGsf76Pz8/vo/fYkgz88yuhPZxj+8TR93z5C91fHufrhbn54to3Pnt3NSP9XjAz8k/9n4jztq5fgq1YR7OGNXqORijo98NO44qPWSncwOXgsmp8NTlp8JRej5yzZYahVJjAfF3dFyGSXo73oU6wR3We5CF6jFN7WS5Bjj3tFWaank5084umiwVOlFdOYix2ULApFdXi7uOPrZiAyJApTZAwxZisWs5XEuESSrAmkJiaSmphIclIK2blFXO7pEyL2279+59Llq2zdtoMFC8spm19GRkaGgodKT09XalTS09NJT08nJyeHtNlpJCUnkZqWSlJKMnPmzWX2nDlYbVaSkpNJz8wgJy+H6mU1NK/bwNKly6iqXkZdQx0raldS11CvOPzqGxtYUrWUmhUraFi9msY1a2het45FlZWCHLC6keaWdbSsX8/9R45ijU8k1BiuuADNFnHzCjGGEGoMwxgWqZRjRkWbSJ0toMS2hHgSkhKVTJUxzIhZcvOFhYdhibWQkJQowLjS7cyxg0y+m8m5s+S0VKqqq9i0aRMHDhyitXUTR48e5fnnn+f111/nxZdf5plnn2XPvn0kpaQQGhaGRaKLhIaFYbZYsNpsLKupoaioiCVLllBXV8+GDRvYuHETDQ0NVFRUUijhulLT0rAlJhAVbVIe8s9AhhjLvMgYSwwmk0kylNhYWVuLJS5OAiWLyVBQP2KUaUw2elhirdJ6MUyZZOfOnUt2djYlJaWsWdNEe/tmVqxYSV1dHXv37uPYsePs37+fdetaaGxcQ1PTWh588BhLq6rIy8/nyJEjvPTSK/T3DzIwOKKYD+Rb0NDwmFRAOaH0dk1O32RqeprxSWHwGJ8Qd7LxiQkmpqaYnJ6ymz4mpd8zdfO/PoZHR7jR2831G91cunSNP/44z8VLV/jhx5/5+effuHRpplApAWnpZiw3IctrOeESHBETlYMLUXYbDkiGlZExO2ZqdGxKyYrJHV7yY3hMFGLKpZlDYxMMjowxOSUmsZFRiVwiiePw+JT4PIc7mcyHdIQvy4Immzrke5jcGCB/T53Xu+ntk3mTI5LjUW6H7ldEUH709tlLNmWxv3DxMt9+9wPn3vuAL//xNb//cV5pJ7jW2TVDxL7+4gMSIiMI9TEQ6RskxCwohKhAI0HeBvzcPQn2MohVofKC7IFe5Yaf1hN/nRcGjbtUN+KNt9oVT5UOb7UOH7UWbycXvGcJEdO72A0bQsh0iGJKjYSg+r+GhbvJ8LJbUa91Ra/WYlC74qf1ktiJKuaagjm7r4Efn9vIb8/Wc+m19XS+t4kbH7fR/XE7199vo+tcK51vt3Dt7Q1cf2cDvR90MPjJDvo/20r3p9vp/uwA3Z/fT+/XD9L7zTF6vznGyA+PMvDdwwx+/wiD352k+7N9nH9zN58+s52+6x8zNf49/xn/F0+f3EOQm5ZQT2/8dXJdi7tot1ZrHILerng4afBxccXnXo0i7J4ykcRFi49cJ6OyT2MizCycnqKiRkJLSWtFD4kJKQgnYqXoOUsCGKs0eLloBBZMoqp4yYYRZY3ril7thUHnQ7AhmIiQSGKi44iNsZEcn0KKLZHUxARSE5NISUolJ6+Yyz3SJPbTz79y6fJVNrRuoriklOLiYgoKCsjPzycrK4u8vDyF2JGcnIzNaiU1VZDaZQt7fFKiKJCcO4fk1BSS01JJTk2hqLSY8opKqpctp65+NctXrKKuoZ7Va0RguGXDekHD3rCeuoZ66lc30L5lM8tXrlCs521b2qmtr2Pp0qVs3tLBffcdwWZLICIiimhzNFarjaTkFOJs8URGmYiMiiI0LIzgkBAio6LEjcgcjS0hnjnz5jJ/4QJK55eRmZ1FQlKigpuSRUF2Mcpk+PDICOXjsnFC/pw4m5XSsjJWrFghDCdbt7Fnzx6effZZXnnlZV5743VefPkl3njrDbZu30ZMrEWZ5hRob4yZ+QsXUFtbS2VlJUuWLJEArI0UFRVJ4fLZJCWJstHE5CQFaCx/b3IkQI4SyN+HuPeZCAkNoXzRIqm2JpKwcOFEjLHEEREpqB7yalGe0iKjogkODSE8KoLYuDgyMzLIyc2huKSE+oYGNrW10b65nQ2trdSvbuDQ4cO0tbXR3t5Oe3s7K1auYP+B/bRsWE+czcqO7ds5c+YMP/38q7g5jdiZgWIFKJyH0zdvMXVzmulbgtBx66/bTE5PcfPOLW7evsXE1KRkuZ+S8mPTTN+aZurmNBOTwvwhv3/q5k2mbt5kcnqasfEJBgaHuX6jW3nxlh8XL11RcmsXL12RSjrFC/2ly1eVz5Pde/KUI3edDToS5x1Wi6OTgqsoii0nlcfA8BhDoxNCjCbsBHt5HSkbXYZGx5m6eYubd24xPCKarkelrzsq8RodCSCC6CFWtMJJjNiSAAAgAElEQVSNOGIPQ0tuRVnE7hbmq9euc/XadZHBU0pCB6Vp7gY3unsUxqWjSHZev6GI1JWrnZy/cIlffv0X5y9cUn5+8vTq+N8/P/+AhPBwQvW+xAaHEekfSERAMNFB4YTo/Qj01hPuF6hMX74aD0Gc0HiKviuJxm7QeuKr88ZL5Yq7SoNe645B646PswaDiw5/jTv+GndlXahXixd1H5VGeSuvDu9eN+pV4kXb3uDshr+bB75anaDea0Svlknvxf7GMr56ch0XX1nP+RebuPjqBq6+20bXRx1cOreB82+t5fLba7n2Tgs33ttI9/sb6T63ib4PO7j+/kaufdjOjc8OMPTNw/R98xDdXz3IwD9PMPTdSYZ/OMngdw8x8M1Rrr6/nfOv7eCDx9q49sfbTIx9x83RH7j0y4fMiY0i0NUNP7WWAK2HZEhR46sVtH292hU/VwEF1qvc8b7XTse3k0pEvMBudnEXYWcnAQSWV64ykUMWMbdZLkq8wdNJ4ireK/Wj6VzxVtu/tqf0jwLZFeqlEtUx/q56Atx9CfUNJcpowmKKwxxpITEukWRrAvNSU5mdnEJKUirZuUVc6u7j/wfc8/Mvv3H5yjU2tW2msLCIoiJBl5cdinLpY2ZmplJqabVamTtvHikpYnUol2WmpaWRkJBAUlISGRkZLFy4kFWraqmra6CmZgUrVtbS3LKOTW1tbNnaQcuG9TS3rKN9y2Y2tbXR1LSW7dt3snXrNiorl9CwupHdu/eycWMbbW1t3H//ER566BSpqaII02g0EhUVhdWWgNWWQJw1HmN4uIJ+kskcMgYqIyuTZctraN20kbXrmikqKiI/P5+kpCQFDyVzEGWEkwwIdpzCZDxVaJiRjIwMKisrWb16DWvWrKWpqZmDBw/z+OOnee75F3jq6bM8/MijPP/Ci2ze3IHVaiMkxEhUVDRRUdFYYq2kpc2huLiUiopKCgqKmD9/IZmZ2cydm05a2mwsFgsxMaIyJjE5acbfRQ47R0WblM40W0I80WYz4ZFRWGLjCA4JpaiohIaGRvz9AwkNDXMgm0QoHWzyc/ltiFFEDqJMJmw2G3PnpVNRuYTFS6pYVVvPhtZNbOnYKibldS0cPCigwK2tm1hVW8ehw/fTsXU7kVEmqquqePTRR3n3vXNK8/HY+E0mp24zOSXs8lPTN7l5+zbTt29y87bUGyYJ2vQt8Wv5IU9g8sdv3r7F9K2bknhNMzk9qQje+MSEWEuOjtM/OEzPwKADs7GH7t5+bvT109M3wI0b9uyUTPu4OxgsT2O9fYNiwpInI+kONioL110VK/LnDI9PMSTZ8OUpTW58lp8Pj00yMjElzCvTUwwMDUkiJr6G/Pmiy2xSuRnOeEhGE/vKcXjGJHbh4mXF7HG9q4drnd109wwo013/wIhEW7FT8R2t/De6+5V82cVLV7h0+apyI3NsJbhytZPO6zdm3sQ+eRerMZQI/0AsQUZMwSGE+wUS5W8kMiCEiIBgwvyD7K5DSWjEVOauOAMNcuOx1h29zhMvyd6ud9ZhcNYSqPPEV+2mkDTsoWQNPmoxienlzJcC0BWhXYMDrd5X44avypUAVw/8Xd3xUanxUmtwc1KTbAziye3L+OlsI7//rYHzLzVz/tVGLrzezOV32uh8r4Mr77bT+d4mOt/dQOc7Ldx4fwNd722i6/12uj7cROdHW7jywS5ufHaUvq+O0//1g/R9eYTBr44w9M0DDH3zAMNfHqbzXAfnX93OuVOtXPn1dUaHv2Fi+Ft6r/6DRfnpBOh0hLh5EKjxwE/tikGlxqCxI7cMGje8pXyb3kmEwh0LN+W7nyxkjj1q9m419UyslLNGQX55zJLeL9HvBaVDpawPFdK9i1Ygt1SC2ejl4oa/u54gLz+C9YEYA0KwRJqJiYjGFh1HUqyNOSnJpCUlk5Qo1omX5HWiKAG8zK7de8nNy1cajAsLCyksLFRcio4ilpCQQHJyMomJiSQmJorsWEICNpuN9PR0cnNzKS0tZdGiRaxe3UhTU7PSYlzf0Ehb+xbWtWxg2/adbN2+gz37DrBt2w42bmyjtXUTHR3bWL9+Iw0NjWzbtpMNGzbS0tLCoUOHOXnyYTIysjCGhhEj0SsssVZM0TFERZmJio5WphO5Q8wSF0tYZDiz585h2fIatu/awcFDh2hsbKSiokIh9MvkeYvFohDuZZqFHBYWK7s4YmJjCIsMJz4+nuLiIqqra5QKldbWTezcuZv7jxzlxEMP8/iZJzl16hGOHDnKli1byc7OxWgMJzLSRGSkCastgfT0TMrKFlBUVEJWVi4ZGVnMmZNOcnIKyUmiQ80Sa1FMLI45t+TUFGWdKK9B46w28TMxmTHHxFJeXsHxYw8xd246vn4BiplDXiOGSMIWHGIU1S2hYRjDwwkMDiQ8IhyLxUJSUjJl8xfStHYdFZVLqKsX/y83tW9h48Z2Dh++n337DrB5y1Zqlq9kS8c2tnRsIyMjm4ULyzlw8ACnnzhDd28vt+/8j2Idv3nrDlPTt8RDEqHpW1OKkMkCJT/GJydmTGOT01OKkIn3TTB1U3x8fHKCsYlxKcs1zsj4FAOj4/RLNvXe/mF6B4bpGRzmhjRdyNNGX/8gnddvzOjkku8/4s7Ty/DwhKDYy71g45MMjdsnq8Exh3JLB0EbGpuU7mWTUu5sWhGwsTFZxCaZunmL8clx+gfFqk/cwqZm3MSGhscZkggg8gQoi+XIxLQSqh4aHqV/YFBZK8p1OGIFOTyDxSi7KOX7mAhN20XsRnc/17t6FRek/LNxtPb39NrXmb19/XcRO94mzhiKKTiU2OBwzCFGjH4BRAUYMQUaMeoDCfbxw9/DW9yiVMIAoNcIWK5BI557qdR4qdR4q7V4q9zwcXHHV+2Jr8odvZMWP437/1kP3r06VERMpcNTWnMZNG74qiXLvcYNXxdXfCUUk17liq/GFX/Jjh7kquJAQwE/Pb2WH08v4/fn6rn0ciPX31jP9bc30vnWeq69uZarbzZx+fU1XHlzLdfOrePquQ1cfW8TV99bT+cHm7ny3nYuntvOtY920ff5fvo+3UPfx7vp/WgP3R/upvu9bVx5o5Vfz27kzSNN9J//gKH+rxgf+icjvd+yqrKIIDc3Qj28CNR4EqB1R++ikkDBGmUt6q3WoVfp8HXWoXfWYnDWKvUperUreo3U6uykniFkQow0yHU27rNUooNM5SpNZCrcnVzwuFeFl5MbPs6iGFPmJ3pIQumjdhP/r1TuGDRe6DVeGHTe+Lr74OvmTaCXL+GBoUQbozAZI7GZYkkwx5GSkEBKQgKJ8UmKiP3/hcX+EhcvXWHnrr0UFhaxcOECSkpKKC0tlQgbeQp+SnYmJiYmKiHozMxMkpKShPVeAoSWly9ixYqV1Nc3UFUliO1NTc3UNzRSW1tPbV0DG1o3SZX3+7nv/gc4dPh+9u7dJ3V1raOpaS2rVtXR2LiG1taNHDhwgP37D3Ds2AnS0zPFTSzajC0+HnOMqCWJNscQaTIp60DhKhQIJXNMDCazmYSkJBaUl7Nn714eOHqUmprlVFYuZs6cuQqJPt4WT4JE+ogymYRZIi6O2LhYTNGCHh8UEkJwSAi2+HjSMzKYP38h1cuWU1BQRNn8hSxZUsXuPfs4+uBxnnv+RR577DSHD99PR8c2tm7dzrJly0lISCI6OgarNZ6E+ETS0zPIzc0nP7+ABQsWMm9uOlarjfj4eOKsVmzxNkLDjETHmDGGhxFiDCUm1kKczUqczapMniazZLE3mbHFJ2KKjqGqahmnzzzJtm07mDM3XbmHyW9DjeGKsSMgMBj/gCBCQo2EGo1YYmOJT0ggKSmFysolrKqtp65+tfT/p4nmdevZvLmDHTt2sXXrdrZu28HSpdWsqq1n1559LF68lGXLqjl9+nFeePEF3n7nHcbGp7h5+3+YnBbOu+mbtyRG4k2mbwkRE2+FcN26c1t5LgvY+OTEjIf9RjbB1M1Jpm6KX4+MjTI6PiFVugjjRf/QKH39I/QPjjIwPEZP/zBd3b109/TOaJyWJw1BuOiTXIqdXLp8jR7Jbem4KrQ/pClMunWJCMHEjI/LAuQ4jQkRE58/PD7B1LS4h3V193D5aidd3f1KFk3OocnU+8GRiZlCOTopobDE9zswKDMlhxxIHyPS++35M9nkIa8pZQHrumFnYF69dkN6nwhKy4xGuXJHRmQJkRTB8xkW+0/PEWcMJTIwGFNACObQMMIDgjAFhhEdGEG4bzAhPn74unmi17gJ27jWDb1Kg4+LRspDiXuLQaPDWyVecP20ngS4+uCrdsfbSbLH/5eQs2KtVwlx8pUmO9lmb1BLIqZyJUDrib/ajQC1G0GunvhpPfBTuxEgo5vuvYfKeZF8fHI135+u4dJLjVx6bg0Xn23k2kurufrySi69tIxrr9XR+eZaut7ZSOe59Vx+q4ULb67n6nutXHq7lUtvtnHxrVaundvM1XfaufJaKxeeX8flFzdx5aV2/vXUar48toh39y/h3Ik2xq9/wWDPl4z0/5O+rq9YNj+LEDdXjO5eBKg9CdR5opcCxR4Ok5a3RMU3OGvwcdbi42TvAHMMgTt2mAnKh3grPi44iB5OWjxd5BWhFk9ntYS4csPL2YHWIRM7XETI2Vvtjl7jgb+bHn93A4FevujdvNDrPPFz98HoFyywU6ERxEWYiYkwERsdjcVkwhprIz0zj4vdvfy/wD1/nP+TCxevsGfvQfJy88jJySY3N4eiomJyc/MUp2JGRgZJSUlKkDklJYXZs2eTnZ2tuBFzcnJYvHgx1dXLWbZ8JS3rN7J4SRVV1TUsqlxCzfKVNDU1U15eQUvLBjo6trFO6g3bvn0nBw8eZNu2bezYsYM1a9bQ3NxMfX09TU1N7Nq1R4HPpqdnEhxixBwTS6zVptSJyCYEuT9LCE6MINpb4gg1hhMeEYXVGk92Th4LFi5idWMTa5qayc7Jw2qNx2y2YLHEYpUKLePj45U1Y1RkJNY4KyGh4YQaI4iNiyc+IZnE5FTmpWeRnpFFfkERaXPmkZGZTW1tvbQK3czp009w7NgJTp9+gocffpRjx06wd+9+qqpqBIE/JkYBrM6VAuapKalES/c8W0K84pA0maMJDA5SSjxlpJY8LUbHmImxWBSRio2z0dyygSefOsvZZ56lrX0LpugYhfgfHhFFqDFcyY1Fmy1K3i4o2Chl7kQYOiMji+rqGqqqllFfv5qGhkbWrl1HW9tmtm3fSVvbZlpbN7F48VJqalawfeduapYvZ8niCk6ePMFzzz3H8WPHefzMk0zeviNETBGqWzPWg/K96+btW4qIOa4NhaFjQnk7NjHOxPQkk9OTSiB6fHKC0fExyRgypSClHJ2C8nNH+rujgUNMG9103ein83oPV6/doKd3cEYwWRGk4XFG5foVh+yXY7ZrSMm0jSvdZPa74LTDQ9wJu3v6+PW33/ns8y/45vuf6B8YUURMdjSOjk2JP9dBxEZGJxkaGlfESTgOHZ2hYzMMIYJhKQel7UQQsVaUK1wGlOfXu3rp7hlQLPndPQN03eiTkFcjylQnuxpniNgn57BKk5gpKJTIoFAig0OJDgoj0t9IqI8/wV4G/N28MGjdxQpM7YavSou3s8oeSta44e2sxsfJBb1aI1x3Gk/B65NqVEQ/l0yJ1ymrMhFmFqBgg0pkl/QaScRcdPir3DC46PBTuxKgdcNPrcNf5yYFqtUYJDeex733kBLqzpsPNvLdmQb+/XQdvz9dx/enqjn/TCPn/1bLhRfqufxKMxdf2ciF1zbz52vr+eOVFv58rZV/v9zEH68288crLZx/tZlfn1/Dj0/V8+uT9fx4soYvDi7iq8PVfHagkne2F/C3tvm8cP8Gei98wHj/V0wN/MTAjW9pqi4j0EVFoMoNX2c3DC7uGFzEbU+sSnVKdYxB7jyTfiayO1NBc7nYu88EG1GnkOq9Xdxwd3LFw8kVt3tFq7OHk+RAdBL1LB7OEhXfSUzIerU7Pi6uAo/losNL7Ya3tAI2uHrg5+6NwdULH60Hep0n/l4GokIjCPELwmSMxBJlIkZ6xMfFMzc9m4s9ErHj9z//4Oq1Lu4/coz58xewYMF8srOzKCoqITs7R7mL5efnKxQOGe6bn5+vfExMYOU0NDRQvqhS/Eu9tp7Fi6soX1RJadlCFpZXUFW1bAapY8mSKhobm9i9ey9t7W3s2LmTHTt30LimkY2bNrF+w3ra2tu5//4HeOqpsxw5cpSs7FwpexVLcnKqYoeXiRyRpiiCQkSXWGJSqv1eFiZCvVZrPDZbIukZWZQvEsaTZctWsHTpMpKSUwUR32jEZhNTUGpqKgkJCZhMUURFmYg2xypkkMSkFOKs8VhtCcRY4sjMyiE5JY258zIoL6+gvLySiorFtLUJUsSJEw/xwgsvcvr0GR577HEefvgR2traKSoqwmw2iyxeSjKz58wmMSlREEWscTPucvL3KrdWy2tF2egRFhEugt8mMzExsZSUzqejYxsHD97H6TNPcuLESUrLFqA3+GEMi5RydSYRW4iIUsgn8lpRTGnCrp+YmCx9XxW0tm5S7PQbNmxkx87ddHRso7a2npKSMkpL57P/4GHK5i+gpLiIhx8+xZNPPslDDz3Elo5tfP3t99z66z8KhUOepGQBk587rhRv3bnN7b/uMDk9xdjEuIDzjo4xMmZ/jE9OCmejtJpU7mRT04yMTtDXb3dGypOQfDNydPHJKzLxtper17q5dLmTrht9MwgbM9Z6DvUrcvbN8X0Dg6OKO1HEAiYUsZLjA7LLcmJymtGxCS5f6eTtd85x9plnOXfuQzo7e5iYvDXjjqaI6dgUg6OSuUQSIEcRk5mKspD19g1JZZm9yuTU2zc4o1ZGDmWLdaL4/de7erneJVqiO6/3zJjUZAhxv0O+bHhkYoaIffL+G1iCAgn3DyTCP4jIoFDCA4KJCggl3DdErBNld6LOA71GgGT1UvfWzHCyBoNai7eLSkxQGi8MWg98VPaKE0cuoiOtXq/chuzUDr3aVaCmJAHzU+vwU+uk8LRGNEM7q9DPcsbgrMH73nux+Wg4u3UJ3z+2hl9P1/Lz6VX8++xarry0md+eXssPTzTy3Zm1fPFIE189uZ6vn27m27Nr+fWFFn75Wz1/vrSG319cx0/PreW7Z5r45skG/nFyGV8eqeLDHeW82FzImx3lfLBvKc93VPHyA21c+v4Vhq5+RM+Fj7j020esW76IAJWWAI0XvmoP9Cqt+Ds7S+5ElRYvF+Ee1LtoJCehvYLGy2GF6C1NaZ7OMqVepxRkejm74uEsSBxuszQz7l4yZ1EQ/LVKFYy3yh0vZ1dx/3J2xUfjjqeLK3qdO15qLR4uWgyunoIa4qLD4O5NeJCRUP9gjAEhmIzhxJliCA8OxRwZzew5GVzq6RUiduHSRbpu9PLQyUcpK5vP/Pml5OXlUlhYTGZmFtnZ2RQVFZGZmcm8efMUBFVJSQkVFRVKQeWiRYtYvHixoNNXVtLc0kL75s2sXrOGhYvKKSwuJiU1leSUFObOm0defj7pGRkUFBVRtWwZdQ31lFcsonXTRuokrJMMyt27fx+nT5/m2LFjnDnzBEUlJZJN3IwlNlaxmcswYvkuJCYzsQqLs1kJDQvDGh9PYmIiFouF2Ng4EdxOTiE7O4eqZctYVVdH6fz5FBYVkjo7jRhLDHHWOBISE0TGLDycWKuVhMREQeKIjCQ6RsB4k1NSSElLJVpaXaalzWbePOHszMrKorS0lFWrVnHgwAGeeeYZzp49y1NPPcWJEyc4evQopWVlhBqNIgqQnKgYS+T7ni0hnqCQYPwC/JX8mtkB/CubPcIiwomxWIiJsZCfl8/q1avZuHETBw8e4vDhw5w+fYbWtk2ScSNcId2bLRYio0wStsukZMZCjeGEStiq8MgIcnJzWVhezvIVKzh46BA7du5k85YtbJG61lauXEVeXj5z581j/8ED1NXXk5uby+HDh3n55Zd58aWXuP/IUZ59/kXGJKFyNGU4rg0dpy/ZsSjfvoRpY1IyPEwoL+qy03Fq2tHoIW5lQyNjdPcN0d03RP/QqLJy6xscpW9giH7JeWefTMRa7PqNHq50dnG9u5ee/kGGxsYZGZ9keGxCodILWv24Ypu/m1Y/MDwufVysE0fHJxkdG1cybbKATUwKwPHw2Dg9fQP8ef4ijz9+hg0bNvL0089wrbNbMZGIP2uSMckJOTwuQtJDo+MMDslrwhGJwzgoCbX9+eDQiDKBCrCwEHNZFIVAj9M/MCR1lfX/lxvhDa51ytNqr3QDG2BgeJSB4VEGR8YYHpspYp9//A5Wo5GooBAi/III8fPH6B9IpH8I4b6CqRjqE6AQ7A1ad4VvKBPk5WlMpsp7q3Qi4Kv1xKD1kNyHOqUGxZHAPsOJ6GzHUBkkMr2fWtDhfVVa+8NFi16lEe47ZxU+szTonV3xvseJeWH+nGgp59OTjXx/ZjW/nm3i389t4Je/refbJ5r4+sw6PntkLW8eqePcqfV8crqFTx5t4Nsn1/DDEyv58fGl/PpUHT8+08J7x1bwzM5FnGlfyJG6XNZmWTi8qoQHGovYvWw2h9aU8dqje/jhs6e4/vtbXP/3OXovfM725lX4a3T46bzxd/PGoNFicJZD3xqxclVr8JHuip6y4EgmDZmF6CF3sknt0oJo76oImbfUiSa3OYuHGh+N4DJ6OovbmDBw6PByccPbxQNvZ3cJCCy+ho/KFb3WDb3OVeoYE5OYp8oVXw8fjAEhBOr9CQsMwRQSRmxUNObwSCymaObNy+TSjR4hYleuXuV6VzePPvYERUXFFBcXkV+QT35+4YxVosxOlKevnJwc5s+fT1ZWFvn5+eTk5JCbm0t8Qjx1DfX87bln2X/wANt37uDw/fexZ99emlvWUVVTTX5hAfMy0klOTSE9M4OikmLmps8jPTOD/MICiktLqFyymFV1tdTW17Fz9y4ef/xxHn/8cZ566inS5swm0hSlZL5Cw4yEGEOlzFiMYoeXCe+OJgirzUpCQoLi+LNaxa+t8TaycrIpLC6ifnUDGza1sm59C+vWt1A6v4w4m1XJi8XEWpQ25DiblegYYb2PT0zAbInBHCuMILGxscTFxSmryeTkZPLy8igpKWHr1q3s27ePrVu38uCxYzx08iQHDh1kQflCxUhitsQoQF850Jw6O00h1cfGxSqAYpvNhtlsJs4aR4zFoiDCiouLqa+vp61tEx0dHZw6dYrnnn+eh06dpLC4SJlY5Z9ZZJSodImJtSg9a1EmkzLdBoYEYYmLJTs3h6KSYtatb2HX3t2sW99C2+Z26hsaqK2tJSM9g+LiYvYfOkBtXR3ZWdns37+fF198kWeeeYbD993P0WMn6O3r5/ZfdxSxuv3XHW7dua2sEKdu2teJt+7c5s5//uLOf/7i9l93JFu9/cV/bPym9JhS0FUTEkB4bELcxAaHx+gbHlMo8o62+F4FuCtuRYICMi4wVkMj9AwM0js4RP/wCKOTUwyPTzA0JlHoHb7O4NiEYrOX82OywUJ+/8jEtCRiE8rDcSIbm5qmf3iEzus3+PnnX3nggQepqVnBgQMH+eP8pRl/dxmgLAj4YwyMjDA4IhquB4dGpPuXyI/Jv5bt8vaPDyufLypg7Hc6IWxDyqO3z27csE9vgmwi46wGh0YYGBllaGycofFxhsf/r4hFB/hj9A0gKiAEo38gRv9AIvyCMOoDCfUJkIj2gQR56tFr3JT2Ym/JMSjb3vUaNwxaNwmz5IG/qze+Ok+lLVmvcp9RXulYnaLwDx3NHy4C+KuXVm56KTjtK2GsPJ1cRBhaDlE7qUkIDmRNWQb3tSzk2YO1vHJfLS8dXMHLh1fxwuFantm/ijN7VnC0rZInDzTz+smNvHNqPeeOr+GTU7X8/dQK/v5QHa/sX8GB2nyWZ9rIs0QQ7anD4557aFlewatPHmZdTR4b6xfy2ANb2duxnPdfPc7ln9+l/+Lf2dJYhY+zM36ugitpUGvRO2swOIuCTm8XHb5aT6mmRbzPcQJznFTFCtbeUeY5S6OQ6b2kihvRIWbPiIkKGzVeLiILZm+ZdsNH7Sn601Tuyp3MW6XDR6NFr9XhpdHhrfFAr/XA4OpFoI+fEDFDAFEhYcSERWKNjsFmtmCLjSMjM5sLXd1CxC5dvkxP7wBPn31WqmIpJScnm7y8AnJzcykoKCAnJ0cRq8zMTFJTU8nMzFQELisrS1kxlpSUsmRpNXv27qdl/QbyC4pYsHARdfWrWbO2mR07drFz5242bNjI4sVLSU2djdUWT3JKKhlZmaSkibfZuTnk5edRVFpMbX0dhw7dx5NPPs3jj51m9px5mMzCeZecmoYlLlYRMzkAHGuNIyklhfiEJCyxVkJCw7DExpGckkp8fCLx8QmkpKQRH5+IzZaALT6RktL5lJYtYPGSpVRXV9O4Zg3r16+ntbWVtrY2mtY2UVOznPKKSqy2BJJT0kjPyKKgsIg5c+eRnpFF2uy5xFnjiY2zkZKSRkJCIsnJKaSnZzB79myF7J+enk5eXh5Lly6lpqaGuvp61q1vUSbS8MiIGRZ62biRmJyELSFeWP/jBGFEFmNBzLcyZ84cMjIyycsroLRsPo2NTbS2bmLDho0cP36Cxx8/w6OPnWb3nn3ExtmIMpmx2hIEQzFGCFpouJGgkCBxWzRHExUdJbraomOIioqmoKCIJUuqWLmylra2zRw6fB8b29pZubKWiorFkkGlkOZ1LTStbSYnJ4eWlhbOnj3La6+9xtNnz/LEk2cZGhlR7l2yYMkPR3GTxeuv//kP//nf/1Emslt37kgiJsRsbGJSmmwmGR0fZ2RslJExka8aG5u0E+fHhMVdNkaIm9RNeyDZoWXZnsGSgsVSPszxHibI9IKkL9/ZxsanGZLEYGrJQpIAACAASURBVFwq7lS4iMPjDA6PMjQsRGNoeFQilYg148jYJH0DQ1zr7OKnX37j5VdeY+u2HRw6dB+XLncyPnlLouPbV4mDci+ZVPuirC8dsmTyWlF+v0zfkGtzhKgNKwgs+Z4n01Xk5+LrDM6AEcsPx3uaI5h5hsX+s3eJDQkm1OBPlL+R8MAQaRILJsIvSKpjCSTYy49ADx+ljNJL5YpB64GfNDEJm72HeGjcRABZ44Fe6yZeUJ3VUinkTHagXu2Kv6snfhKbUV5N6l1E7YqvyhVflbiZec9SSfQPNXqVVslTGVRqfDQqDFodATo3Iry8ifE3EB/qR0KoH4kh3hQkRlGYHMPcmDCyEszkpdmozMugZfl8Ohoq2L1mMQeay9ldX8C6BXNYVTCbvPhYwrx80as9pa4vNaFe7lSX5rIoP53cFBsryvJZvaiAuvnZ7Fhbze7W5cy1hOE1614lLuAjGzjUHnjLNy0XO1pK0DQc2qydRYhZXr/qXXT2LjEntZjCZqCpdHZUl5Na4ktq8XRR4eGsVhyJ8gpRqWZxEmYTH40WT5UaT5UKL7UOvc5TuYmF+AURFhhKkCGAiGAjMZFRWM0xxESZiIuxMGdeBuev3xDuxN8vnKend4CzzzxPbl4+RUUFFBTkk58rBKugoIDi4mKKioookMgRGRkZijMxLS1NyYXl5+exqKKCisolrFhZy85de1i/YSMVlUtIz8jCakvEao0nLW0OVVXL2LVrDx2SBTs8PAKz2SzZ9+VSTcFiXLx4Cdu37+SJJ57ixImTyguv/OJrS4hXclvKbShGTGKJiSnY4pOwxSeSkJhCbJwwb5hMZuKsCZiiLVhiraSmzSEvr4D58xeyYEE5ZWVllJSUUFVVRePq1WzcuJHW1lba2zdz4OBhGlavYVVtA/UNjWxo3URVdQ0VlUuYv6Cc0rIFFBaJapWiwmLy8grIyckjKSlJiSJYLBas1jhmz04jOzubjHTRgF2xuJL8gnxy8/OIijaJMHliwgwCv7xKNEVHYzZHK91tqakpZGZmkpWVKZym5RUsLK9Q/hFR39DI5i1beeCBYxw/cZJdu/cSY4kjIDBYmGTi4rHa4jFGhCmwZBnrFR4VQURkJOHhkYSEGElJSRO3sYUVNDY2sf/gYXbs2kNz83oWLaokKyuH5ORUyssr2LptOyWlJbS3t/Pqq6/y4osv8NTTT/O3Z59nZHRMETF5fXjrzm1u3zV5ydOXLGTyxHbrzm1u3ro1YwUpJq9xxifHmZyeltBVk9KUJowQ4+N2ovwMe7v0XH7hle9cji/I8q1JaWKWBEu+Tw0Njyt/jqPQKXb6MZnvOKYQMmQihty7NjA4Sk/vANc6u/j373/yj6++4f0PP+KLf3xN141excgxIt3ixqS//+jENCOTNxkale989iZpmZLS1z884/sSYjciob7GGB4ZmyGMsjjJny/f2eQ7nyP/0X7/s38N+ed5t4jFBAURERhChF8IYQHBhPoFEOEbRHSQEXNwhEKz93fTC3OHSoenyg29xk6ZF+YOD7w17uhVroLzp3ZHr9HhoxK3Kx+1fcLQu+gI0LiLnJQMD5YqXHxcdPhJwmVQ6cRbF500jYnwtCB06CSXnhZvFxf0ahdp4nHDx9kdH4kk4qPWEOzhRZCbNwFaPQa1Jz4qN/y0HoR4ehDt709scBBmP28CdSr8VWoCNCLL5aXxwkPljo/KHb2zG3onNa733IPrPbPQq10J8fLCZgwhNiiQtBgTCeHBBGjk+55OyrrZm6sdb4jeit3evkaVLfTu94o1oF6lw08jfi4ynUO5ic3SCeq9sw5vZ3vhqOhX0yqWeiUPpnIVd7NZGrxUrnjKFA+1Gm+NDg8XDZ4qHQZX4U7U6zwJlUQswMcPc4SJGJOJOHMMVosFa6yN5LR5/HH9hsiJXZAmsRdefIW8vAIWLJgvJq9McQsrKysjNzeXzMxMZs+erQiXvGKcM2cOc+fOo7x8EdXVy6ipWS5yYbX1NDU188DRY5w69QgPPnicrdt2sHr1GvLzC0lJSSMzM5u1a9exe/deampWSK5AG5bYWJKTU5gzZw5xcVYyM7Oora3n0Ucf59Dh+xXaRGycDVt8IvGJCcq6cG76PFHMmZaKJS6WhMQk0mbPEdNeahq2+ARiLLGYY2IV+7nVlkBq6mySk1PJzs6lrGwBhYWF5OTksHTpUmrralnbvJba2lpa1q+nY+t2OrZuZ/+BQ+zes4+du/Zw4OBhNm5qZ13LBlrWt7K2uYWlVctYtmw51dU1LFpUQWFhoTTNZpGckkJSUhKWGAvx8QnY4uNJSRXfc1JyMnPmzSN19mwhVA6A4xkcSLMZszmGlJRUiouLKSwsIjc3j/nz51NWNp/CohIqFy9l5ao6mtauY8XKWrZu28HzL7zEyVMPs6F1E8awCMLCI4kymbHEWTFbLMTEWZQVo3xvM0aEERYeQVycTThDzRYyM7NZsrSapUuraV63nvYtW9i2XeDLEhKSSExMYunSKo48cJSqqip27tzJK6+8wksvvczTT5/l5VdeZWBocMba8PYdSZz+uqOI1t1i9p///R/++p//SG5GcSeTJzNhCplSbmaOhg57VYvgK45KDcoz7z8TM17Ah0dmvm9YmrQGh8cYHp0UjxE7oFjpFBubUgRmUKL1Dw6PMzI2KTrGxqcVyHFP3yBd3f2iHFQi8MvdYdeud/Hn+Yv8+8/zXO7soqu3/y7q/ZToJhubYmxCNEwLJNXUjAlSmdT+y3QmxGdUaZIW682pGb9HFi75e5W/hixq3b2DDAwJkr7SjeYg8ndPYp9/+CYxQYFEBoYKEfMLIjwomHDfQIx6f2UKCzMEE+Tpi17jLl5cNe7o1e4zQL3eKlEV4quTBcwNg06Hr1aEfL2cZVeimDAMLq6KiIl1ouAHes/SoHcSH/dTuQlnn7MWP7U7Pk5ivWZQuyuWc4PKA28nFT7OLvjMUqN30kkOPJG1Em5JDf5aD/w1XvirPTA46dDfq8FnlgpfaVLylBqZve7VoXcWfWReapHn8nbW4O3kisHZHV9nDX4qMZ253+OM5ywXvJw0+Gnd8dcJAofBSVD1vZxUinFDsdXLzdPSDcvLWWsXIRfJiThLrbQ6G6QeMvd7XaRbolbQO5x1+DiLeIHnLEE1cYQn2xmNOuVm5uUiHIwezoKf6OmiFd+jxg0vtSteaje81G74aD3w8/AhyhhJlDGCkIAQTGFRmMOjsFliibPEYoqIJnl2On92dQtiR2dXN0PDo7z8yqsUF5eycGE5ubk55OTkUFxcTHFxsbJGTEtLU1iKck1LXl4eFRWVLF++krVrBQh39+691NevprJyCZs2tbNt2w5OnDjJo48+ztmzf+P06Sc4cOAQjY1NWK3xZGRksX59K7t276W0bAGJSSkkJqWQlJQivRgmM29eBtu27eCBo8ewxScSGyfCvPEJiSSnpiguPRmEG202K++TWYmx1jhSZ6cqN5+k5FRSUmcTn5CEzSbWi6mpsykoKCQzM5PMzExKSkpYtryGmhXLqVhSSeOaNaxpaqa9fQttm9rZvLmDLVu2cvTYCc4+86wCxt26dTvbt+9k8+YOmptbqFm2nJUrVtHY2ET1suWUzV9I2XzRdJ2QmETa3NlY423YEuJJSZ0tplZbAlGmaIzhYUroWm5zjrXGEWUyYYmJIysrh8LCYnJy8ikrW0BdbQOVlUvIzMqhqrqGffsPsq5lA2uamtl/4BBbOrayek0jefkFGHz9ibHEERklr2FjlT9HXltGREVijo0hLDyCSJOZOGs85phYEpNSyMzKYcGCclY3NrKpvY26hnqKS0vIzMwkMTGBpUuXcvz4CbZu3UZLyzpOnTrJww8/xunTT/DRRx8yMjbCTfkGdusWt29JTsTbt7glTV3yxHXbQdjk5/JDTHO3uP3XbW7/dVuZ7hRqx9QEo+NiXSdCw+IONTQ8KpVKClfd0PB/f+GWnYtDQ2JiGRwdk0wUosRyWBIxR7v9yOik0uY8OCYgwTJXsV9qb+7tG6BnYJi+oVEGRifo6u7jt3/9zp/nL9HdI+5Mv/37D85fvsL1nj66+8XNTrbvD4/aocPDci+bA2z47uoXR86i/D2Kx+gM4ZEnx7t/38jo5IwpbGhIiHTf0Kj9BujAcxwbn2ZiUjgtHf/76uN3iQ0OlowcIYT5BhIZaiQyQOTGQn38CfL0I9w3hGAvP/QadwW+KyOi7DcsV/QuQsQEvcMNg1YifGjcpUZhsTpzLL2Ub2p+Wk8MKnf0TjoMzm4YnFzxdXHH4OKGfpYGX5UbvmpRF2JQe0g3NC16FzVes0T5pvcsNd5OkhNSnnqkF3GDRBnxU7vh56LD10WHv9rdHqbWeeGjdseg9UKv9sTH2RUfZ+Eq1Et5LW8XreSYdFUmRIOU8dI7i0iAj5PGzouUHj53UTJksoanswZvJ51wZd5F5hBGGFfl3qVMYk5qyQyiwf0ekQfzuFcYP3xUWjylr+vpolVWiTNWii5CFD2cNHg6u+GtFjcyb414eKndxT1M709YkJHQYCNhxggspljMxigskSaiwyMxhUeTlDKPC929QsR6BgYZGR3njTfflijy82cUY2ZlCYei/FYmchQUFJCdnc2CBfPZvl2UI+7du5/du/eyd+9+du7cTUN9IyuWr6KhoZHNmztob9/CwYOHue++I2ze3MGmTZu5774HKC2dj9lsoaGhkUOH72ddywaWr1hFdfVysrJzsUl3q5b1rZw89Qhps+cSY4kj2hxLYlIytoT4GeYEa7xNCQTLzkX5fQlJiZgtMYQYQ4mNsynIqqTkVBITU0hNnU1mZjaFhYWUlZWxYvlyllYtZXHVUlasWsnmjg5279knprDde9m0qZ229i0cPHQfJx56mIMHD7Nz52727NnHsWMneOSRxzh48PD/R9d7Rkd1n2+7aKQZ1RlNUe9dGpUZddQrqghJSKIj0UwJxQZswHTTu+kdU43BiWvixOmxHVcw1fSirpEELsn/Pe8565wv1/nw23tri+T1WrOEKkLJmlvP89z3dbNw4cusWbOO5ctfZ5okZPUNY2loGEtaeibxViuJyclkZGZhT0vDmphIWHg4UTExSqA5RQpg21Lt2FLtFBQKNJVM/6+srGb06DGMHdvM6NFjGFVRxYSJk1m9Zh2Tp7QyafJUpkxto6S0jBmzZpCZlU1UdCzhEdGEhIUPC1DbUu0KtUS4JBOIS0ggNDSCpCSbUqSZlp5JeXkFEydNYtEri5g+cwbVtTWCgmK309jYyL59+1m3bj2vvLKIY8eOcvDgYQ4fPsq7717mydMn9EsOwuc/PmdQcicOPH/G859/4ud//aJMYGpqhxpFpQ5CyyL34scNPBsUQtbbpxg/RHlmp4JIEjee3mFWeXmSECaPXrq7++ju7aOrr49uhyRSXYJG362a5gShXjgVZSF72tXL444eHrV3cf9xOw8ePaG9o4veAUHYuHX3AX/5++d8+sc/c+36LTq7+rhz5z5/+evf+fPf/s6NH+5y/3EHD5900t4l7l9yH1u3EpCWgs4vNEbL/xZ5/Sfb4OVVoBw5UN+w5GlMFi15vSo+VtWNJln6Zehxj0wdkZoFBgaf89PP/xomYr/7zduEm8xE+YcQ6RdKiNmPEP8AwnwCiPIPJtTsS5C3D0Hefvh7mbC4e4mVosoiL2OU/CSeoo+7t3RrETQPsToThY/ylKAOOyttzK4eEqXdA7OLl9KlJaYzVzGRKRBcT+X2Y3TRiQJOZx0mjSRksrhKNzij5HgUE59YV/q56fF1HZoGZZSWr7tBTHLSDU6+w5k0WkzOruLhIl6atR746LzwdnLFqBFCZtKIPi9Z2NRGFlnIDC6uCo3D6CyEd0jAhpybMidRLWLCxajFoBkSMP0IV/G6RiV4zq4qDJUOrxFaKQAtvg+jzhNvnR69sydGnRcmdzGNmd0M+HgY8TGYCQsMJSIskrDQCKIjYogNiyI6PEI8IuNIy8jh+oNHYp34qF3gbD748GNRUDlmDJWVlYwaNYqKigplAsvMzCQjI0OgpSQYbFVNFRMnT2LN2rXs2Lmbrdt2sGbtOlatXs3rq1axcNEilrz6KstXrGDJq0tZt349L7/8CitWvM7MmbNYuHAhBw8e5PDhIzQ2jiUmJoba2tFs3LCRPW++yStLllAzejSjKipJS0unobGRTZs3k56RgTUpkaTkZGypqYorULaYW5MSlSJM+WVicpIyYViTEgUTMDaWxKQk4q0JZGQIE0Zubh55eflKdKC8vJya2homTpnEjFkzWb12LZu3bOH1119n165dbNu2nZ07d3Hg4EE2bNzIG+vfYMeOHaxf/wabN29h5cpVrFy5kjff3Mv2HTvYuWsX23bsYMXKlSxfsYJZs1+ipLSM+IREUlJSyc0rwJ6WNozZqP7e7WmppGdmYE9LpaSslLLyckbX1dHU0kLLuHHU1o2mqqaakrIyqmpqmNLaSvO4cYybMIG26dMZ29zE3F/NY/rMGYSFRxAdHUdEpMiIhUeGK7T+eGuC4oKMjo1RwMXWpCRsqalYk5IICgnBZrczalQF9Q0NvDTnJcZNGE+5BC5OT09nwoQJHDp0mIULF7F8+TKOHDnK9u07OHjwMJcvv8uTp0+HmTpkO/wz6TamvoENz309o39A+liVRf/Zc7FilAke8opRXi0ODIpH/6AQss6uHoXQ8eRpp3QXcihVMELwBqQ8lyDld/X00dHTS2ev1CHW0y9Z6h0qG72wvnf2ikoV+fG0q5t7jx5z/fYd7j98LNH6n3P3/kP++vfP+PCj3/LV19/S0SkE4MHDx/zjsy/46OPf8bd/fM6de4941N7J484unnR0SXDfbjrkFaH8vXX1KE7D9g5hqxcorU6FUi+mTxEjeNLRPUT86O1XIgPt0sTY2dVLZ1evYtcXFTqSUHcPCXWXY5Beh3CJypU4/QMD/Pjzz8PXiR/9moSQECL9gwm1BBLuGyiJmD+hJl9Czb6E+wQQbPRRjB0WNy+Ffi5PFhY3T/w8JDOHTF9388TiJlaF4knZY9gTulyQKQvOcHET79M7iydhs8YVi4t8AxLmBLO8PnPRYtC4SO5FISAWrVgJ+kiiaNF54eshLP/+nib83QWAV3SSeSrOSHm6M2pcMElf0+Lihp+rJ2ZnV4wacd8zaV0xSO5Is9ZLCiFLAibd7UwqXJT6IdyDQ2/3dhZWevXEpUZNqSMJBifdEPTXSYt+hCt6J1dlEvN21kmrSNmtKKpfFMaixh2jiwcGrQcGnRAsvYu7WCW6eWDUuWNxN2D2MODrbSEyJIKwkDCCAkOICI0kJkKIWHxUDNb4JLJHFnLj/iPR7PzgyVN6eh28++v3KC4upbKySjFxjBw5kpycHAoKCpRVYnZ2NjabjVEVVUyfOYvXlq1gz759HD12jL3797N9xw7e2LiBxUuXsHjpEma+NIsprVOZ2tbK1LZW1q1bx7Fjx9ixYwerV69m9erVHDt2jCNHjlBdXU14eDg5OTnMemkW6ze8wfyFC2id1sb0GdN5ZcliFixaSExcLFkjs8nIyiQpJVm5f4WEhSpP9vK0IouY7OpLSkkmLCIcW6qdjKxMkm0pJCYnkSEZVNLTM5Qy0NraWmpqahjb3MTsuXNY8uqrbNqymX0H9rN79y62bt3Krl272Lt3L2vWrmH7ju1s3LiRrVu3smrVKrZt28amTZvYtWsXW7dtZe+B/Zw4dZKt27exbcd2duzayZp1a5g8ZQrloypJTrGTmTWS6NgYklKSSbKlEJ+QgDUxkbS0NLKys7HZbeTm5oqoQ2mpEk1oHic616a2tdIwtpHa0aNpamqibkwdDY0NLFm6lE2bN7N69WoWLVpEakYaAYFBEl8xnoDAYMXdGRAUqBhJ1OzIuIR45c+Z2VnKzzM3N5e6ujrqGxqYOnUqVdVVZGRmkJySQvO4Fg4eOsSCBQuZO3cOu3bt4ujR42zZso3z5y/Q3dOtGDpkIVJnw+RV4sBzuZJF5L/6+gclG70gdYiHaH/udTgU0ZJXir2OPtXfIxdNik4y+Ym+WyqhdPQP0qe4HKUQ8sDQo69/kG5HvyJiwtrep9SwyFPJk04pI9XdS2d3Dx1dPTx52sHtO/e4duMm7R1dDAw+5/GTdv7w6Z849dYZPvr4d9y7/1Ap5bz/4BFff/MdH370Wz788GO++fYqj562c+/RYx4+bR8WTO7udtDe1cOj9g46OodMIrKF/slT4UKUBU5+35OnHQJLpfp3qKdH4VYcegx9btcQt7FnKFbQ3TtAb+8Ajv6BoSn7px+HidifPvkQa2goYb6CkRjhH0RoQCDhvgGEmv2I8A0k3OJHmNmHQL0RPw8xrYjf5KXf6KVVmY+7tzKFCUSVEDSz6lYjC5ZsqVdPc7KLz6J1x0fniVFZg+kwOukkgfCUSiE9FZiwQRIxs4uYxJQ1nzK5uePr5o2/hwmLmwE/DxM+bt5Y3AyYdXqp2kQYJ4xOOrydtHiPECYRsRr0wOwiSitFnYxM3/cYZnv3dnJTJjBZlIYIHC9MWKqIgcJE1OjQa7RKUFn8bFwVEVKLl3ipE5OVxkNMZKopzmuEC3onrfKz1TsJlqIQO3e8tZ7ond3x1knVOW5SRszdE19Pb3wNJnyNPkSHRREVEU1IUBhRodHEhkcRGxlFQmwccTFWMrNETuz/A0bce/SYnl4Hb7yxUSpmHE1xcTGFhYVkZGQoAODExETFyJGVlUVr63TWrl3Ptm072PPmXvbt28e6detYuvRVgZYaUy9IDZXVTJ48hS1btvHmm/u4cOEi586dZ8+evSxbtoJNm7awceNm9u07wPETJykvryA8PJIUWyolZeVMmz5T2LRnzmL2nLk0tYwjJjaO1LQMbKlpxCeIMHBqeppCrJCJ7jKuyZqUqNjU5btTfEKC+NzYeJJT7KRJRpP09EwyM7OVe19DQwOTpkxm2YrlrF2/jj173+St02c4evQ4mzdvZdWq1WzatIVly5azd+9+NmzYxLp1b/D66ytZsuRVNm7czObNWzl06DCHjxzj5Mm3OHr0OIcOH+H0mXNs2bqd4pIy8gsKSU6xERoeQVyCMG/ExAs2ZGqqcGsWFRVRVlYmpsOaGkaNqiA3N58JEyYyadIUqqpqaGubTvkosRYeP34iixcvZdu2HWzevJX1699g//6DNI4di1+Av7i3hUcSHhlNRFT0sF4ymQxiTUokMTmJtIx0iVNpldav6aRnZBGfYMVmS6WqqloIWX09eXl5RMWIbrOyinI2bdrMnNlzmTx5Mps2b+Ktt86wedM23n//AwYlModiwlCJj3qCcgwMBYL7+8WdRZgQJAHrG+oi6+sf+lpD2CnHMAfkT7/8PGwVqZ7w1MQQ+XtRvrfBQXodA3Q7+unpl25QPUNrxE6p4FK+SalvZO0d3dx/8ITbP9zn9g/3lWqUL774gi1btvLS7NlcfOcSj5920NXdy/0Hj/jhzj2+/uY73v/gI06fOccnv/9UKuV8qkxRQlgkg0aPVPWiooTIpaMi+zacKqLUt6jeLptR1KWb4u1DFA85Q6esGWXAsUMymvQ4pF86HMrPcJiI/eFDYoICiQgQtI7IwCDCA4XFPsIngEjfACJ9/Qk1WfD31A+VJ6qKK+Vck6+btxALL6Myjan5iAaNTplAXsyEidcFmskiCYZZ6cvSYtJoFcagzB8UwqCT6PCu0srPVVjylQoX8T2KG56IA4gCT+FQVE9I3k6SWDq7CcHUuGPUeGDRGbHovPHRGvBx1St1KnKtjGy4MEqfZ9SoVoWy+1B6n7ezcGkqq1Rn0cKsd9Ki12iHiZhJ646PJHKyiOk12qE/O0mUeo2HWCe+MM0N6xqTRM9rhA69xlW5yxm17njrhLnD6DqEwzJ7eBHoG0BMZCzRkXGEhkQSFRJNdEgEsZFRREdEEhebSEZmHjcfPBYi9qi9g8+/+JKqqhqqq2upqKiivLx8WLg5Ly+PzMxMCgoKKCoqoqqqisWLl7Jr1x527tzDhg0bmT9/PuPGjaO4uIT8/EJyc/N56aU5rFy5mtdfX8WqVWt48819Cjpq7dr1bN++k8OHj7J581ZWrFjJzl17WLlqDTm5+URFxRIbG09W1kgKC0soL69gzJgGyaovEE9RUaJCJMVuw5ZqV/rNQsPDlHJIWchkcZOzV9bERKKi40hOSRW3saQUsrNzKCgooqiomLS0NIqLi2lsbORXC+azeesW9h3Yz4FDBzl58i1Onz7LW2+dYdOmraxatZatW3ewe/ebrFq1hjVr1vHSS3OYM2ces2fPZdmyFWzZso0Dh45w/Pgpzp9/m1OnTnPo0FFemj0Pm11MifGJgjaSmJRCfEIiiUk2MjOzKS0tpbCwUGkHmDJlMo2NDVRWVjF69Bja2qYzevQYKiurGTOmgbq6elasWMlmyRm6det21qxZx5o165jWNoPIqGjCoyKIjokjKjpOwUvJTdny1CWHxMMjI4iNjyU1LR2bPQ2bLY209EySU+wkJiaTkmKnprqW+vp6ampqyMrKEuvIhHiKS4tZuXI1C+a/wrRp09i7by8XL17i6JETfPXV1/z4o+gLcwz20zvQT0+/INA7+vsZUEC/ogizVxIp0eQsnIJ9DiFU3b0iZyU3QyuGjv6hqUxeWcq3sxdvai/e18Tbnqkcj2Ki6+13SGHnfkGvl2zzXepKFBXcVxaxh4/auXvvkQLZvfr9Df7x2RccPXqUiRMnUltby7lz5+noEqBeuaPrr3/7jHXrNzJu3AT2HzjE99euSVUw7VJTc7skRmKFKSOnOlW3sI7OXsXV+KJxRe1YlL9/ddeb/P2/6G6UTR6dXX3KLa5n4LnI4EmTmDqsrv7v9797j4gAf6JDQokMDiIqKJAQf1+iAwKJ8g0kzOxHpK8/AV4G/DwEADjA0/u/gnwtpz7CVwAAIABJREFUrnoRaJYC0RY5BC1NXHonrQKzNcsIKgn+a5ZajI1a0WlllF13zuJJ3OKiw0crTTgurvi6e0kUdy1mnSsWrRs+WjfMzqLSRS6WVPMI5SZpNZfQoNFhGKEVa0InV7xH6DA7Cyu/ycUDs04v4ZoksoUkQMKoIk+RQytBk7ObIkIGjVjlGSS3oVkj7l+CeOKJycUdo5MWwwgdeidX9E5DDkT5Z2TSuL7QHSYETExaOrydhGXeoHEXk5nq79RrdOill15OWvTOrng6uUoi5jYkmNJaWHAXxWTt7eqBv9mXkKBQQkMiCQwIJTo0hvjwGGLCIwkLDiEqMpaMrDxuyMSOB4+ecOTocQoLS6itrVPoG3l5eeTm5mK328nIyFACzdnZWUyd2sr27TvZtWs3ixcvZfLkKRQXF5GTk4PVaiUjI5OmpmaWLHmVl16aw+zZc5gwYSJjxzYxZkw9xcWl1NTUKq7GSZMm09g4lgkTJrF6zTq2bN3O1Klt1NbWkZU1koKCQlpaxjGqopKEhERs9lSyskcSHRtHdGwcybYUJU8VERWp2MIjoiKJjY9TTB1qd19sfBwJ1kTsqWkkWBNJSk4hIzOLvPwCRkr9aEVFRUycOJGVq1axectm9h88wMFDhzh37jwXL77DuXMXOHfuAocOHWHPnr1s3bqNjRs3sWnTZtav38DSpa8xadJkJk6cxNy589i1ew9nz57n8qV3OXH8JK8ufY30jEySkgUl355qJy09jRSbXax2q6opLi4lNzdXASyPGTOGyZOnsGDBQlrb2pg1azZtbdMFRV9qC1i7dj0bN25m+fLX2blzNzt37mbVqjXMmTOP1NR0QkLDiI6LITwykoioaELDwgkJFatY4YSMI8VuJzYuTvSSRUYSn5BAVnYOWdk5xMVbxS8PtlSyskaSnGwjLy+fiooKGhsbKSgowJ5qJyc3l8axjSxd+iovzZ7DnLlzefPNNzlx4hQ7tu/mxo2bPHv2HEf/gFgD9g/Q299P/8AgvQ4H3T099Dr66e7ro6u3TwoT90ohYXGP6esXAigmtX5J5HqHlWfKT6JDAekhsZLfLq8t1a+rJzAFNOxw0NvfT09fP919wi4vbj8ii9bV3ScCz5JrsbN7yK0n2IMddHX38cOde3z2+T85c/Yc02fMICc3h+kzZvDZ51/Q0dnNo8dPlZqTP/7pL0yeMpW8vHzmz1/Ap5/+kevXr3P33gOVIaWbJx3dIuysmp7UwiMT6OXXZVH7byImT2CySKlBvi/Cg5+0dyt0/h7HAL0OsZIdGBwc9nNX//fxB5eI8PcjIjCIqEAhYqEBfkT4+UsWez/CfXwJNJgI8DQS4GUiyMskZbOkJ2NlmhI2eaPOXdSMSK/7uOoxuQjBMDm7YXQSKCXxcMPs4opFMhroXUSeSTjoBA/Qx9ULi4sOi7NO0OB1HgR4eUvfgytGZ520+tNi1mgxS+Iilz16O7uK70MSHsU84aTF6KTF5CTQVSYnN8mg4aqIpVkngMdGrRsmnZu480lfS03WMGhkq72U89Jo0Tu5DE1GTlrJICLo/2ad+PebnF0xOukwaFzRj5BWhBpx+zI6uYnvRTJ2yAJncNLh5eSCwUncw8RdbGjNKK8uDc6ueDm54OWkFSKm0aHXuAnxk5BUXhohhoIIIv3MXNwwu3sRaPEn2C+IiNBIQoLCiAuPITY4gqjQMCLDwomNiScrp5CbDx6LsPPt23dYtXot5eUV1Nc3KM3OshMxNzdXyYcVFBSQlZXFuHHjWL16NUuWLKG+vp6qqiry8vIUvFJBQT4VFaMoLi5WiB4ySDgzM4OsrCxx48nKEgHf+nrGj5/AypWrOXr0OGfPnufs2fMcPnyUiRMnY7enUl9fT2pqKnFxcdhT7cqaUEE9SZNDZHSU0nQsw4Bl0ntMXCz2tFTlz8m2ZEXYZD5hZnaWuDPl5lJQUEBLSwvz5s1j44aNHDhwgCNHjnDu3DkuXLjAuXPnOHv2LGfOnOatt97iwIEDHD58mKNHj7Jt2za2bNnCuHHjKC0tpb6+nra2Nnbu3Mm5c2eZN28eBQX5JCUlERMTQ1xcHNYEKyNHjqSkpGRYj5tcg5OXl0dN7Wimz3iJFa+vYuLEKTQ3j2PSpClikt25m5UrV7Nu3RvKqnfjxs2sWLGSadNmkJmZTWxsPJFRUUo3mpi+wpRQc2RUtNLsHB4RhdWaTGhYhCRaaWRl55BiSyUu3orNnqasYtPS0qmsrCAvLw+73a7U89TX1zN33lxap7UxbcZ0jh47xonjJ9m7dx/tTzsZGHxOb98Ajv4fh8jsvSJD1dnTp/Rxtfc4aJes6p19A3T1ismsT8JKOQb6h8LO/f3D7myyQWRIxIaE6sUAtdrCr+Yu9jn6h5Hl+yTDR59jUGmT7nMIIohceqnu8mrvEIWUTyQE1Jdffslv3v8N6zasp6mlmTEN9Rw4eIibt+4oPMMHDx9z+849PvzoYyZNmkR6ehrjxo3jwoULfH/tGteu31RqUOSaFXX2S15pvtgVJme71BQSteDJU5jami9/vZ7egWHiNjzQ3C9WvdLPY9hN89ngCyL2DuG+FiL8g4gNDCU6KJhQf3/C/fwJ8/Unwj+AUB8LYRY/Qkz+BHha8HM3YNTppCdwDwl1JHrGzK4eWDw88HEX6zZxv9Jj1nlKKzYPjM5D9yBhPNBhcZUMGy5DqzY1fspH6yaxE0UHl5+7t0QAEfUmRmdXzM4uWJydMbtIENxhhgp3ye0osxvdhBXdSYfZSYePxl2ZlOTpTV4F+rh5KeBieQ3q66GX3JFDbdQGjRZvZy16J2cMGmf0Ti6qgLIOi4sWk4tW6QFTVn4jXMRUpKz9XMXaTxIng0aHfoRKjFQPrxHywwWvES4YNOKhl8RL/pryjUw/wkWZ9MR0JqY1b5ehQk1/LyPBJj9CfIMI9AkgPCiUkIBAwvyDiAoIJS5CrBOjI2PIyM5VidgPd1m85FVKSsooLRW0jqKiImUak29gMmaqpKSEuro6Fi5cyPjx40V1yMiRAqSbnk5RURGFhYUK3b6iooKMjAxlPVlcXKyUacpP2GPGjGHs2Cbm/2ohmzZt5eSJtzh79jxHjx5n7dr1lJSUKS3SqampinHDmpQ4bMKS2YbBoSH/MY2pWYfWpERlragmwMuPFLuN7Czx725sbBQitnEj+/bt48CBA1y4cIHjx49z6tQp3nrrLc6cOcPFixc5c+YMJ0+e5O233+bEiROcOnWKpUuX0traSkVFBaNHj2bevLkcO3aM4uJioqKisFqtREVFkZWVpYh9bW0tpaWlFBQUKO3Tubm5JCUlkV9QRN2YBuYvWMSMmS8xb958tmzZxtat21m7dj1r165n6dLXeOONjRw4cIgNGzYzffpM7PY0wsIiCAoKUTJ0MsoqNDxMRQQRApaUbCM2LoHIqBipWDOReGsiiUlJJKWkYLPbSbbZSLbZyMjKEqKVmqZU9OTk5DBy5EgaGhqYO3cuLS0tTJo8mf3797Np81bOX7jIs+c/0dvroLtHrK36JGu2DJ3t7nXQ3dsvTByOQXr6BujrfybhoiTjRX//sNXhi8Bg9YT14rQli9XP//pFech2fvlryHc5tYjJnEPZ+NE/IHWbOYTpo0dVkimXU7Z3dPHo0RMePnrKlavf895777HnzTeZPmsGoyoreGXJYn7/6R+4dv2mUv/y8NET7t57wCe//wOzZ88mKyuLGTNmcPnyZb7+9huufn+de/cfSv1gXYqIqSeroSxYD+0dvcOoHWr81Iu5Mfltj590KROYGkMlT2w9vQPK/2Y9Pf04pClMmYBVvwyo//vo/bcJ87EQFRhMtL+YxsICAgj38yfEYiHMx0KoxUyEn+Ao+nuaCNB7E2Qy4u9pkDh+QsDEik9QKsTEItaEPm56LK4eeGvlOpEhzp8wLuhEw7Nkq1fb7k3Sn2URs0hrNotOj8nZUxgztO4YnFzEFObsgslFp1pzDjn7ZAES4qlVnuSNTjosUsBaRmEpL3VDbzO6uA3R9VVuRl93vVR9IguYC97OLsq/UZ7EjCNcMDi5KAgpg0aHSbrFeclTlkbcrRQRGyEJkCRCsoip7faKoDm5SMIpBFTvpFW+R1nIlM8b4YKXRodB64aXsw69ZPn3cdcTHRAsQu+BoQT7BhLsG0CofyARASFEB4URGxFJfEwscTHxpKRmcvPBIyFiT552sHTpa9TV1VNdXaNkw2S0lOxQLCoqUl4vLy9XiPU1NTVkZ2eTlpZGYWEhVVXipiZC0PXKVKcu00xPT1dYizU1NdTW1tLU1MTMWbOYO28eq9asZvuOHWzbvp2Dhw8xe84cIiIiFE5gXHwc9rRUpQxSbbGXRU3OiQUGBynvk8VKFrHY+DilJVkm4MuuRZvNRk5ODoWFhRJAdyFbt25l//79HD58mLfeeotTp05x8OBBzpw5w/HjxyWk0mlOnz7NuXPnePfddzl58iS7d+9m4cKF1NTUUFFRwZIlS8jOziY+Pp6IiAiyMsV0O3LkSCoqKli0aBETJ04kNzeXyspKWlpaaG5uFlNrw1iWLX+dFa+v4sSJU2zcuInly5ezYcNG1q5dy7Jly3nttWUsX76czZs3s2zZcjIyM4mIiCAyMoroGGGXT0pJVkRfzofJE2m81SqKRBMSSLCKt0VERREVG0NYRLgSYQgODSE8MoK4+DhsdjsxMTHK/0cEBiuDoqIi5s6dS1tbG9OmTWP9+vWsf2MjP9y9Lwof+xwK9V0ucBSW9T5RZOnoY/DZM57/9BP9AwNSs3O/qghzUJnE+gcHhq0B1UImT1k//+sXRaBk0XpRwF6cyhTrv+RO7O37b85FsQbtH3hOd/8zJYAsOxXbO7p4+PAxV65e44MPPuTw4cOsf2M9LePHMX7iBE6cPMnf/v4ZX397hWs3bykiduv2Hf70p7/Q1tZGQUEBa9as4f333+cPf/yUb69clYjxHRLXcMg1KByF3ZIlvlNhIoqusHbFlSjI9b3So0ey4ncqX+9pexftXb08liz47RKZv10Kbctxgm7HoAhZOwbocfTT43DQN+AY9guF+r/ffvgOYRYz4f6BRPoGEObrR1iAeBnu40uI2USI2Uy4rx9hFn8C9Eb8vPQEehsEsV4SHvmJ3aj1VN22pKlK6yaKM7XDjQfiNiVqWuTQr+AADtHt5dC0vIrz1QmHoEnroTAELW5eUqbLFbNGi1Gyvnu7yBOPViKGuErQYPkxZMawuLgrq0q1QKkNKCatO/6e3sptTW2BNyhrPxe8neUcl1Yh1BucXDE7u2PUiFyXDP31kdyYstCK6eq/iJgiVJL4OomVpRAu8TGeTi7idY0LXhoXvJx06KWbl/J5zq4YpDC4ydUTg6sHBld3vF3d8dMbCTH7EWb2I9TsT6glgECLPwFmX8IDg4kNiyA+PIqYiEhSEpNItaWRmZ3HTTkn1tXdy5q162lqamHMmHpGjRpFZWUlFRViNSTTOXJyckhPF2y+7OxskpOTlXoRuRyztLSU0tJSKisrFc6iPMklJCSQmJhIcnIy6RJyKSMjg+bmZl566SXGjRvH2OYmpra10jqtjRUrX2fdG+vZuHkT8xcsICs7h8ysbNLSMwWmKdlGrETskG9iqelpipEjIdFKdKygr1uTEomIilRoHmrzgpzBEjSPTNKzMkXQNymJ/Px8Jdw9e/Zs5s+fz7Zt29i4cSOnT5/mnXfe4fz585w9e5azZ89y6dIljhw5wtmzZzl16hRnz57l3LlznD59mqNHj7Ju3ToqKioYOXIkVquA98bGxtLa2sqJUydpbmkhNS2NxUsWM3fePAqKCikpLaGsrIzm5mZmzJjB7DlzWffGRrZs3c6OHbvYvHkz27Zt4/XXX2fZsmUsW7ZMasFezYIFC7DZbAQFBRIeHk5YeBjWpEQio6MIiwiXsnIxwyZUOZsm18BkZGVSNqqcvIJ8klKSlVYAOVwum2VS09JIS0vDbrdTXFxMRkYGaWlp5ObmMnfuXGbPns2ChQtYsWIFn3/xJQODzwXmqLePrj6xgnva1asQ3jt6HfRKzjbRKyaEqdfRh2PAoXSNyd1ijv5+xcr9Yhu0eoUoE0DUUGH1VCaLmBpz9eJ9zDEg4MK9ff2SJV9aafaL+1hP/zN6+kWAWaHY9/Tx+Ek7f/v7Z1y48DZ79wpH765du3hz317ee/99/vnPr/nq2+/49tp17tx7wA937nH1++v84dM/Mm/ePBoaGjhy5Aiffvopf/rLn/nq62+5dv0mt3+4x+MnHTx6/EQhzbd3dCl0EtlW3ylZ/GXxkqG/Q7zE3v+g2Xd29QjKiCTGcoRAFueOHgddfQP0DjyX/s3Cudnt6Ff63uTb5LB14vsXCbOYiQ4KJdTkR4jFl8jgYCL8Aoj0CyDUYiHYZCTCz48I3wD8vPRY3N0wu4oVoq+bt+RClLNenpi1cmeVhDvS6jBqdYopQW0vl2tHhKAIMK46OybEzF0RMYV+Ia0EZQE1ayUzhpOY6iyu8vpSh8FZTEbezlqlg0wWSqOEdlJ3nfl5GIbI/JILUT0dKsFllVVefK9CKNUibdJ6KtR5PwkAbNbqMWuFs9FX54mPTkCARd7LVeU8HC76eo1uSKikyctTo8HTSYPnCGe8nGQDhwteGq24f2mEsUO+D5pd9Vjc9PjrLfh5mfDRm7Dojfh7W/DVmwgy+hJs9CHMJ4AIv2DCA0MJ9gsk2D+AiKBQ4iIiscbEkppiIzMji5z8Qm48eixErLfXwabNW6mvb6SxcSx1dXXU1tZSXV2trAVLSkrIzc1VrN5paWkkJydTWFio3LdKS0upqqqipESw+0pKSsjKylJ+I09JEe3Fcju0LIBTp05l3rx5tLa1MmVKK+PHT2D6jJlMmzaD9es3sGzZClavWcf2HbvYtftNDh0+ys6de1i48GXGj59Ibm6+chuTpzN50pKFLCQslJi4WAWkK+eh1FUnsfHCIJKRnSnYi1KDdXZ2NuXl5TQ0NDB+/Hjmz5/P8uXLOXr0KOfOnePtt9/m17/+Ne+99x4XL17k4MGDnDx5knPnznH8+HFlIjtx4gTnzp1j+vTpJCcnk5iYKO57NhsrV63kvQ/eZ+fuXRQWF9HY3MSCRQsZVVlBZVUlNTU1NDU1MWZMHVNbpzFz1hzmSYWUK1a8zqpVa3jtteUsX/46a9asY9euPcyePZeEBCthYeFERcUQEhJGZFSMaLqOFx1k8uSlJplExcQQERFFXLxV4LhS7JSPqmTylFamtrVRXjGKwuJiKiorle602IR4omOiiY+PHzZp2+128vLymDBhAjNmzGD69Om8884lRcA6Ortp7+yWwsX9dHT1KW3FgjTfq+TAunp6FKu8Q1rfyUL0/MefeP7jTzx7/uN/uA7V60NZnNTGDfnj1GvEF29mamu+vBqTm6R7HX3KDc7RLzrCZLu5XMEislad3L33gN/+7g+cl0Rs//79nDp1itOnz/DpH//Ele+vce3Wba5cv8HtH+5y5+59Ya9//0Pmz5/P4sWLOXv2LJ988gl//+wffPX1t3z73VVu3rrDnbsPJNt9B0/bu6Wb1hB9ZDiNfuhOJtvlh6zzahdit0Lk6O7pp0vFmVQDk3tVLdO9feJn0NsnhF42xDgGhrMTf/vBZUItZmJCwokJCCPCP4jI4GAiA4IJs0gGDx8LkX6BhJr98PPU4+fpiZ+XJ75uXiJ7pfOSRMgdo4ses1Yv6OpaDwwuOrFG1ArxEKs0FyFMqruX0dlN6sXyGOYklK30JmcRIjY7S649yeygiIsECDZK3VriTuUhiYkOb2cX9E4alZCJSUjEBdyVjjQ5wyY/fN31+HkYFLGVP08WOHnVqCaRGCVKh8nFAx+dAbPWC7OLJz7ySzeDdCf0IMDdgK+rXtz2NO54a9yHmzhUtzIvyWU4dP/Sotdo8BwxAq8Rzv9hp9fLJA8nYdowa72knjcjAQYffL1M+Bt9sBjM+HpbxOsGMyEWX8J8A4kMDCUsIISwwBBCgoKJCAklLjIaa2wcydZEkhOTyMrL59qjRwI75Rh4xt59B6iurqWlZRyjR4+mvr6eyspKystFp5hciClb7eWbVpr023d2djbV1dWUlwvmoMxaTE9PJykpSREEq9UqEdezFKxTXV0dY8eOZdasWbS0jGf8+InMlG49Cxa8zMsvL2b58tfZum0He/cdYO26DWzYuJkFCxYxadJUmlvGMWnKZFqntZGYkqRkwlLsNuKtCcK8EB1JZEyU4kqUBSs2Pg5rcqKYRmKjibcKUYtPTFA6urKyspQ7T0VFBc3NzUyaNIlly5axZ88eTp8+zfnz57l8+TIffPABp0+f5uLFi1y8eJFTp05x5swZDh06xNGjRzl27Bjz588Xoi71f9XV1XH8xAneuXyJty9dZO/+fdQ3NpCTl4s9LRWb3cbIkSOVzF5xSRklpeUUl5RRWVXDmDENtLSMp61tBmvXrmfz5m0sWvQKebkFhAQLUG9CQiKRkTGEhIYTFS1cmTIRZKg8NEG6k4mGgIjIGOITEomMiiU+IYn8/CKmTG1j5qzZzJ03n/kLFjF33nzGNrVQVl5BZmaWQtHPzs6mqLCQzMxMysvLaWoaS0tLC8eOHaOvr4/ePof0m34vnTL5oXs4iFc8kQ41LcvdV729DgYGnzEoTV3Pf/qRwWc/8a9//y9++de//8O88X96yGtFee2ohgi/2GGmftuzH4czGcVk2C+tG5/R3evgcUe3wkl83NnD7XsPufL9db759gq//d0f+Oijj/nNb37DpUuXuHTpEufPX+Czz/7J99dvcuX6Da7euMUPd+9z48Yt/vHZF6xZu57amhoWL17MmTNnuHz5Mr/7/Sd8+dU3fHfle65du8ndew8l6kjXMGOGfOd6UbheBAGrkVRq0r2aQq92Kcr1MsovHNKjt++ZFHXopaevF4ckYv9xE3vvHULNZsL9gojyDSHMN5BQv0DCfAMJsfgT6uNHiNmHULMfgQYfAvUmgr2N+Hp4iCyWdigsbHT2wKjV460R9nizq6cQMJ0Ob62gXIhVmzPezlpM8pO91gNvZ3e8nN0wuEj5JRdB3ZBrWOQJzigJ2BCX0A2LlLUyy9Z8VT+XXiNPXTq8nEbgNUIj3apU5hIXN8XMIfdxySKqXh0q1AxVaNuoHT41ygFlk84Dg6qB2ejsLqj2zh5YdELELFov/FwN+OrEZGbW6tFL5I2he9fQ7cvLSSvuWBodBmcdXk7OGDQaycjhPEzwDCoR83Zyl/5ePYGeFvw9zfh6GvH1MhFg8sPHYMbXYMFPbybA6IO/2aI0OQf7BREVFklERAQxUVEkSBR7a3wCsdExZOXmc/PJEyFiPb0OLrz9DrWjxzB58lRBeairo6qqSnHIyYWXpaWlFBeLDJW8EpRDwSUlJQpjsbi4mNTUVGVlmJycrNzASkpKKS0tE6ii+npaWsbR0jKO5uYWxjY109Y2jdbWNub9aj7Llq9g4aKXaW1to7l5HM3N46ioqCK/oJCCgkJGj65jzdp1HDl6lKPHj1NVXU1kdDQpNhuZ2dlk5+Rgl6gd0TGi3DE2LpaY2BgSrFZsdjsJiYlYExNJSEwkwWrFmpSkFGXGxcURFxenOO3y8vIUI0prayvz5s1j165d7N+/n4sXL3Lp0iXOnj3L8ePHOX36NPv27WPnzp3s3buXXbt2s2vnLs6ePUd9QwPh4RGkp2ewdu063ty7l+MnTrBv/34WvfIKdWPqSc/IwJ6aij01ldTUNGJjxT0wwZpETGw8GZnZpGdkEh+fQHJyCjabndraOpYvf53ly1+nbvQYCvILycsrIDlZkPsjo6JJTEomKiaGhESrhJFKVEo+xVQWT2RUNNExscQlWImOjVM+t7ComDlzf8W8Xy2gtW06K15fxbr1G9i+czfLlq9g6tSpCkm/oqKSsrJyqS28hm3btzMwMEifw6EwC9s7umjv7KGjS/D/2jt66BhGQe+ho0tMa087uujo6qbXMcDgjz/x7EcB+hXkjef89PMv/PzLv5T134vmDXmKkqeuf/3Pv/n5X78oU9b/yfyhRmIJsPBPyopTXi0qyKzBZ4L+IdE6HnV0c+/hE76/cYuvv7nCZ5//k7/89e/86c9/4fPPPufb767w5Vdf8ffPPuPb767y/Y2bfPv9Na5cv8UPd+5z7fpNPv3TX5j10hzy8vNYuGghZ8+d5eLFi/zmvff47PN/cuXqNa7duM3dew+F+1FiIKoJ8gJg3K2I1H+j2csCpc6SyW+XGYov5sfk2poXGwBEZ5uDnj4HPQ4hYv3/IWIXifTxIcI/iAifQMJ8/IkMCiY6KIwIvyBCzH4EGEwEmSwEeVsIMfkSZDRhdpWYiTovTC5SKNdZynVpJASTvPpzccWo0SpP+noncbMxSOsyk/TkLhc0CseiKyYXN8wubphUpAuzizsWZ1GWOWTTF2tBs9ZL3NWc3YVFXiOyW0ZnV+EKlAwkRhd3RcRkcZJRWkp4+wU01DCRcnbDRzKtGJ2Hi5iyGnVxl0ge4qVB4yrqUZzdsbgKUojZxRMfF0Ht99a44q1xk2z2WgUZpTaB6JWblvj6eslIIj5OJWAS3Nek9cJrhEBNiUJSPYFeFvykslKLhzd+3hb8jT74eVsINvkRaPbF32whLCCYiKBwosKjSYi3EhMdLTrEYuNIjIsnxZpESlIKI/MLufFYErE+xwCf/P5TmlvGM278RGpqaqmtraWsrIySkhIqKiqoqqqiurqamhoBB5bxU2qDRmGhqG4pKChQCPdyq7HIl2VTXCxqTsrKyikpKaW4uIRx48Yzc8Ysxo+fwJTWqUyfOYNJUyYzfuIEWsaPo6qmmprRtRQXFwkclnRzKy8vp6JiFGPHjmX1mvVs3baDxYtfJTIymujoOOyp6SQkJBIfH4/dbiclJYXQ0FCio6NJSEiGFHGqAAAgAElEQVQgJUX0miUn20hNTScxMZnkZBt2exoJCeL7Tk5OJjMzUzGUyC7LnJwcqqqqGD9+PDNnzuS1117jwIEDnD9/nrfffpu33nqLkydPsm/fPtavX8+OHdvZt28/585dYM+evViTUsgemceCha+wbt0bHDx4mLVr17Nz5242bNjEnj17WbFiJVOmtFJXV8/o0WNITrZTUlLGxAmTKC4uJTU1nejoWGJjYwkPD1fiDVu2bBHNyevXs2jRIpYsWUJDQwORUWIaFdOWcCaGRYQrMYTwyAhS09NISkkeNsHK5Zyi/iWRnJF5tLZOY87cX9E2fSazXprDy68sYfHS11i3fiNz5v6KyupaMjKzKSouZVRFFQ2NzWzeso2PPv4df/nbP7h1+w7tHV30OQYYeP4TvYM/0ik90aqt3h3dfbT39NHZ56C9p5eO3j56+gfof/4Tz34cmpoGng0P1cp3L3X+S56e5FuZvFr8b0aQFwPQQ3/PUGmn2kwiAtE/CqNKr0O5Hz3p7OHBoyfcuXOPq1ev8fkXX/LlV9/w9Tff8f21G9y6e58f7j/gm6vf8+V3V/jquyt8c/V7rt26ww937nPj5m0+/+JLlr76GkUlxby2/DUuv3uZjz74UJg7Pv0T127c4satO9y+fY8f7tzn4aP2YaWU6vByu0SqV5PpZVGSc2TqrrEXrfeyWKmJJPLXk0PR6t60LodD3Mf6++kbHL5O/N177xBuNgsR8w0g1MeXcH9/ovwDiPQNJMI3iGCjDwHeJoKMZvz0BvwNQzgpH52HmIa0HkovllnCPfk4e+Dj7I5F44aPVK3i42YYMiRoXJTsmMXFQ1oxumFxFQ+zzhWzzk2YMyRah6/WE18XD3ykIkiTapoStA93LM5uGCX6htwGbXFxVXrIBBnefdh6cFjPl8qhOISNGi5kAe4GUSXjPNQRJlM6hlWhuIi6FUXAnXV4u3hgkKpXfFzc8HZywWuERpqsdMqqULbLK0gqBTflhpeTmzKVyatHhYyvlcPObhic3THpvAQn0t0bP70Zi4cBf09vfD2NBHr7EmT2J8DoQ5DJh2CLMHGEBQQTGRJJeGgk8XEJxEXHEB8ZhTUyhqS4BFKTbKSnZZBbWDJEsR8YfM4f//QXGhqbaGhsoqamlvHjx1NVVUVFRQUlJSVUVlZSXV2tvE1eF8poKnmtKLsaZRHLzMwkLS1NyTrJ5g+5V0v+2g0NDeJrV1ZQWVVF+ahR5OXnU1pWSk5uLqVl4nPU2ans7GwaGxuprq5m0uRWJk9pZe68+ZSWlpObV0BaWibRMXEkJydhTUggJiaG8PBwxdaemJhIWlomSUkppEjkiYyMLFJSUklNTSdFYgLKYm2327HZbOTl5ZGfn09JSQlVVVVUVlYyefJklixZwqZNmzh+/LiSITt58iR79uxhz549nDhxikuX3qVuTAOBQaFUVFazYeNm1q59g00bt7B795v8+tfvcerUad599zdcvvxrBWNVV1dPUFAI8+bN54svvmTFipWSiMVgtVqVks3Gxkbl9nbs2DGOHz/OX//6V86ePUtGZga+/n6k2G0kpSQrxP8Uu00Ev6X1onxXlJmTsrDFJcQTn2AlOjqW5BQx9ZWUllNZVaO0OI8fP5HKymoqK6vJyy8kN6+AoqISSstGUVpaTl1dPRMmTOKVV5awYcMmDh06ygcffsy1G7fp7nEw+Own+hyDirmgs7uPbql7q6u3j56+fvoHn9H/7BkDz57hGHAMK8OUbd3qbrEX14TyNKbuKpNt9P+N3aheK8pfR57A+lSrsoFngzgcA0LE5PqVHgdP2ju5/+Ah31+7Iaataze4fkO4D+8+eMyDJ0+5+cMdvv72Ct9cucp3167zzdXrfH/zNnfuiULMjZs209TcxObNm/nggw/46MMPeeedd/j4t59w7foNbtz8ge+v3eTa9Zs8ePiUJ0+kdWDnUMeZnO9So7BksVHT6Z+2dw8TKEGr7x02manD0PKkJq8bFWKJFH4Wph0H3X19w29i718iSG8g2OxHiMmPEIsfIT6+hFl8ibAEEm4JIMzsR4DeJOGkPPFx8xxWYOnjIvq2hvJdonXYR+slxMnZDR8XdywuHvhKHWQiCOyCtxTMNWrclFWcbL4waV1FfkwnVpM+rpKAObtj1kg5L5nMIRkz1AR5Hxd3KVsmWqItLkNFlMoUqCKOmGSosWpdqHYrqhmPRhfJEKIC+spB4RdFzKCRq1Nc0GucRcDYWYiUt5Mz3k6aYevAIQu9+HjZYemtwIFFCFzvNBwY7OWkxWOEsyRgQsRMOlEx4+dpwt/LjI+XCbObngC9SdzAvH3wN/nib/LFz2gmwOIjAND+wUSGRBAaEkZUZDRx0TEkxcSTFB2HzZpIui2VVHsaeYWl3HgkTWK9ff3847MvaG4ZT3PzOBoaGmlubqaurk7JKtXV1TF69GglCJ2Xl6eYOYqKisjOziYnJ4esrKxh0GA5KyabRWRRzM7OpqysjIKCAsXxmJWVpTgXi4qKKC8ro6ysjJrqahobG5k0aRK1tbWK27G0tJTRo0fT1NxEfWMj4ydOpHVaG/MXLmD5ihUseuUV5sybS1NLMyVlpYypH0NBUSFRMdGERYQLKHBqKolJSSRIlnJrYiLJKSlKYaV8F8vNzSUlJQWbzaaYUuT1akVFBU1NTUycOJH58+ezevVqdu/ezblz57h48SKnT4sg9KVLl3njjQ1EREYSGx+PLdXOuAkTWLpkKdNnzGDJ0qUcP3GCM+fOcvGdd7hw8W3euXyZAwcPkpSSTFR0NKVlZbyxYQPVNTXY01IVQG+C1UpEZCRlo8qZv3ABu9/cw85duzh58iRnz57lwoULvLJkMYnJSQSFBCuOTdnYIrs70zLSSc/MICMrk7SMdEXcZJNMbHwc4ZGRRMfEkJubR2amuBdmpGeQl5uH1ZqEzZZKcXEphQVFZGRkkZCQSGxsPPHxCWRlZZOTk0tBvvj5VVVWUVNTy+TJU1n66jIOHDzM3/7+Ge2dXQz+9BPPf/xF1b4suImDz54pCCh1oFktQOqp7EWhGng2qNzE1GIni9Z/gxHLNzM5tCubOtRsRZElGxD3PSkj1tHj4GlHN/fvP+T6jVt8f+0GN2/9wK3bd7h3/wEPHrdz9+Ejbtz6gStXr3H12nWuXr/JV999L25jN2/xuz98yuHDR9m0aSMnTpzg8qXLyi3to49+y+dffMm167e4eesOt27f4dHTDp52dvO0s5uuXmkS6uuns7dPqm/pU9BUMmVDQHsFub9DMtqIws5uxYIv3tej0OvlAs1OGfwrPTqkqERX3wCdPQN09PQJkn9X7/BJ7ONfE+RtxN9gJsjgS6C3hRCzL5F+QURYggg2+BLi7UuglwVfN73SDebnYRBtzjpPkXVS34mchf3d7OwhSizlShJp4jJqdBichu44cn+Wmupu0okMmRoT5ePmJTENBSNxuHAO8QkVIXNxw0frjp+rp1g/OruJv1u6KYmbmVaZntROQDV9Xu2glLNrsuB6O+sw69wVeK86Aze8OsUFg0aDXuOM3lmEjL2cNOg1Grw1GikkLdWrOMuf54znCCdVgHloZagm06urV7ylYLdJqlSxuBkUAbO4G/D1MuGnNxHgbcLkrsfsZcSiN+Nv8iXA7EOwXwDBfv6EB4QQFRpJZHgUsTHxREdEkBgTT3KsFbs1idQkO7ZkO7kFxdx89FS4E7t7+rh77wGzZ8+luWU8LS3jaGhoYMyYMQrNXjZtVFZWKhQO2X6ek5OjCJjdbh/W/Dx+/HgmTZokREkyicihZfljZfEaOXIkeSo6SFVVFfX19dTV1TFr1ixmzZql3Npk4SsqKmTKlClMnDyJ2XPnsPDlRSxYtJDFS5ewZdtWdu7exdr161j48iJeXfYaS15dyoxZM2lsGkthcZFi/kjLSCfZlkJaRjo5eblKTkwuAFVPY/L9r7q6mvz8fJqamhQqR1NTE7NmzWLFihXs2LGDkydPcvDgQS5cuMA777zD6NGjCQsPU0ouY+Jiqa+vZ/qMGSxYtJANmzay78B+Dh4+xLETxzl34TxHjx9TRCRrZDYpdhul5WVUVFVik8glcudXZHQUaRnpVNfWsHCR6C+bP38hr722nENHjnLj5i2OHjtOaXk5AUGBBIeGKNNYemYG8dYEUuw2rEmJpGWkK183LCKc0PAw4qzxSnebHA9ISEjAmmAlWSKPJCYmkpiYJN0T45X1bXJyMjHR0SQlifdFR0cTGxtLQUEhjY3NNDQ2UTu6njH1jYyfOJn9Bw9z/dYP/PLL/8XPv/xbCdAOPBtg8PkAjgHHMJFRpqGB/mHTljyBqdeGaoKHWpzU68QXRUyevuQJrKevl4Fng4pI9g8O4HAIi3239OhyDNLZ3cvDh48VEbty9RpXrl7jzt17PHrcwYOHT7h+4xbffHuFq99fl95/nWs3b/PF19/w8Sd/4MyZcxw6dIiTJ0/y7uV3effyu1y+/C4ffPARf/7zX7ly9Tq3bt/l1g93uffoMY87OqXSTgedvX109op6lvbu3mFTopJh6+6js7uXzq5uSZx6FUGTH0LMeoa9vatbRCJkE4v66woxE0LW3t3Hk46e4TexDy4RbDQR4G3Bz91IoN5MsMmHAC+zEDCDH4FeFuFCdPVSnIBq8K+awi4eboooKUWPTjoJ7+SK9wgxgeg1IhisEN6dhmj1Fq27tGZ0xyK7DJ1dh4mU0pYsTVBGjStGJ8FB9NF6YNS4KpOiXFZp1AxnGqonKKOz27DvwSQTPBS0lPg8b60gecj0fG/NcIqGt/z1VQLjrdFh1MjoJ1e8nFzxdJKFSdy1hlWsKA9nDM5C8L2chgvZ8I/TKkBfH3c9Fnc9Ph6iG83P0xuLux5/vQl/gwkfTwM+ngYMrp4YPb3xN/kS5BOAn9FMsF8AYYFBRIdGEBEURnhwGGEh4USEhhERFEJUUDhxEdHYrSmkJNkYmVfIzcdPxSTWPyBaV199bTl1YxpoaGiksbFRMXdUV1cPy33l5uaSn59PXl4eqampSrhVNnpkZ2fT0NBAa2srs2fPpqGhgcrKSsXZmJ+fr9zK7Ha7JIIjlQkrMzOT/AKxrhs3fhwTJ05k2rRpzJgxg1GjRpGUlER8fDzJycmUlJQwf/581q/fwNp1b7D01WW8+tpyNm7awu49e9m8ZSvr1q1j9uzZzJw5k0mTJvHKK68wZ84cpk6dSnPzOHJz80lKSiEhIRG7PY2RI3PJzBTRAFmsc3JyFASXTM+oq6ujvLyc8vJyiTgylurqasXdOWfOHLZs2cKmTZs4dOgQ+/fvp76+kajoWEJCw4iLtxISGk51dS1z586jbZpoBThy5JhUpvkm+w8cZNeuPUyd2kZcXAJWaxKRkdHk5RXQ1jadCRMmKVOx1WolNTVVYSxWV9cwYcIkZsyYxcKFL7Nj526ePO3g//5//l8ePHzMqbfOMO9XC7DZ0wRmKiaWpOQUMrOzRTVNVibRsTEK/URUsiRgTUwmLT2TkSNzSZXujjZbKja7XTHExMbGkpycjDXRSmRUpBKtkIkrqampStDbnppGTm4eObn5lJVXUF0zmsqqamz2NAoLS1j66nK++vpb/v0//4uff/lZWhsO5cbUPWTqqUht1niR3PHi67KQ/fTLz8MgweqpTHYiygKmJuM/+/G5yEMNDOIYeEa3lBHrdgwKU0p7J/fuP+TW7TvcuHmb76/d4M7d+9x/8JgHD59w89YPfPPtFW7cuMXtH+5y89Ydrl6/yTdXrvL1N9/xu09+z5FjRzl58iQXLlzg7bff5vz58/z2t5/w979/xtWr17n5w11u3r3LnfsPlZVgd28/vQ7pViVBgTu6XjB9qMov1cgqtatRNnwIc0j3MKq97IJU2/gVXFW3g87eQdp7+mjvHD6J/ebd8wQaDAQYzATrLYKRaLTg62kg2OBLoN6CjzR5yVZzH2kake3o8qQibl3CUTdUAinnp3SYnEUg2aTRYtK44O3khLeTsxAeJx0mjZt0xxINyUorsov7sGlJFomhyc1VQU/JAmdxccfbSYe3szsGJzdRyikDf511ikHC22WowsSo0WHUuGKShGzYQ8UvNGrd8PPS4+nkhJeTkzBXOLlINS7iYdK4KrUu8p/FBOoqXIOqDJfXCOehqhUZOeUkrxBdMEqTmCxiMm7KoHF9QdSk7jVXT3zc9fjrjULQ3ESRaYDeSIC3GR9PA356IxYvb3y8Lfh6Wwj2DSTEL4AgH38CLP6E+wcTGRhMRHAoIUHBhAeHEyU/QiNIikvEbkslJ7+Ym/I68fmPP/PTz/9i67Yd5OcX0tLSotA4ZAu8PInJ05SMFZJDzjk5OYpjUaZwTJ8xg9bWVmpraykuLlbWjCkpNgmuW0xeXj5paekUFBRSVFREWkY62TkjKSoppmxUOfWNDSxYtJCXF79Cc1MzJSUl2GwpxMbGkJyczJgxY1iwYAG7d+9l67YdvLJ4KUtfXcbipa+xcNErvPTSHKZOmUJjYyPl5eXU1tYya9YsmprGMnbsWKZMaaWtdTqNjc1kZ+eQmJhMenomOSNzSU9PV9ai8sQorxHl6VR+yBNjY6NYxVZUVCjMxXnz5rF06VKWLl3K7t1vsujlxZSPqsRmTyMiMpro6FhKSsqYMGES06bNYMYMETVoamph3DhRsTJhwiRyc/MpLCympKSM8vIKJkyYTFvbNEXgFy5cqGTu5syZzfjxE5g8eSrTp89k06Yt7Ni5m++ufK/0Zf38y//w08//5tr1Wxw9dpLGsS1YE1MwW3yJSxC5sZRUm3Izi4qNJj4hgURrsiL2aemZJCXZsNnTiImLJyklWeltk7vGYuJiSbIlY0sTLQNiPRmnYL/kt9nTxefZ01IpKCygtLSE+Lh4QkPDycrKYs2a1dy8eZP//b//N8+ePaN/YGCIpPFsYJhw/f90vXd0lfW6/ZuVrKz0rJJOT++999577z2hhSq9KL0JqBsEQQERFVGwgQWxu5XeQ00BQkcsW91nn3vvb4z7uX983/fNiudcx1iDwE5CYtxrrud55vzMv1e6GBs0hiesJ/9ryNl4OjO+d4k1osiF3b1/T8mIyVUjj5885uenv/DoiSB23JEYirelPFxf/yA3bvZz5ep1rl67IRHqr9N75RoXL/Vy+vRZTp06zfkLl7jcK0wavVeucelSLz8dP8HRY19w+MhhDh48yIcffcjRo0f57rsfOHP6LL2917h6o4/r/QPC1HHrnkTSHxYohYVoJDiyu/DvLc7GD2OzjbGgGfMUjW9tsqDduy9WqkMPn0iT2NAIEfvg0D5Ga+0YpXdgrNaR0XoH3BwccbaTYL9aB5ys7XGz1+NsY49eY4ne3ELcqYz6sIZXYGISEu9jgc7CEoPFMKhXlFZq0KlM0apM0JqYolOpMZhqMJhZojUxR68yxyAVXMoCoExBRsYJ49uTvZmFIkAO0k1MLzn07KUiSFmIbE3NsTU1w8Z0GOOklT5ea2KOQaVBZ2I+QsTsVebYmAhHpTClmGFrZoqdqSTEJmoMKkmsTMzRmYhOMvnz6FUatCpTtCq1+HeltpAAvGZirShPWTLQ18RcgvyaoVeZo1UAv1IRppT/0hpNerYqcylcbqUItF5jjYutDhdbHW72Blzs9cpDZ2GDg50Bg52eUY6uuBoccdIacNQ6MErvxHgnV0Y7OTPGxY3RzsJy7z5qHF7jPfH38iM0JIyYBOFO/G/A5KefTnDx4mU2v/ASefmiSLGkpJTCwkIyMzMVjFRycrJC8AgPD1eQTFlSi29UVBRRUqYqOTmZgoICMjMzBdE8NJTIyAjCw8OJjIwiLi6ehIREIiKjiIiIJDgklMDAIMLCw/D08iQ8IoKy8nJa2lqZOXsWXd3dZGVlEx4ega+vH/7+AcTGxlFdXcOkSZOZP18EftvaO6irayA3L5/MzCzy8vIVI4ocuG1tbaWpqYmioiIqK6tobm6lrq6ejIwskpKSiY9PIDIyEn9/fwIDA/H39yc6OprIiEhFtOVYgRw5yM7OVko0a2trycjIoKSkhMrKSuVeNmXKVGbPnsOatet56R9bWb1mHS2t7URGRjNq1BhiY+MoKSmlpERUrMjuzczMbDIyssjLK6CoqISmphYmTpzMc8+t4IUXXmTVqlUsWrRIQkzNY8mSJSxbtowVK1ayfv0Glix5lsWLl/DcshWcOXueR49/5t59YYO+d/8Rjx7/wm+//8njJ7/w/Q/HWbtuA3X19YSGh+Pl44OPn5/ATwX44+nljZe3DwGBQYSGhePl7YN/QCAe3gJVFRQcTEBQkIgrBATg6++Pl7cP4RERBIWEEBgcjK+/P/4BgSLW4C9iDUHBwYSEhREUEkJwSAgBAYEEBAQqYeng4GAlXL9161Z+fvIzv//rd2m1+DNPnj7l0ZMnPHoi38yGhceY4KEImWQM+eXXX/n1t9/45ddf+eXX3/j5l+FcmLG9XoiiIHPce/BACmA/lG5jD3n45DGPnjzl519+4/7DJ9wxQk7dVnq37tHXL5BPA4N3uHr1Jpd6r3Hl2g0uXerlwoVLnD17Xgo53+Dq9T56r1zncu81IXhXrnDm7DnOX7zEpd5eLl26wtlzEgC4/zaDt+/SN3ibgVtDIxyHSj+YJDLGNvn/rfNMfn+ZsWgcgpYdi/0DdxTLvrE9X/64W7eFiA7dfzzcej00cp344aE3Gau1x9Vei6udDhdbO9z0Otx0epys7XDT6nGyscPV3h5nGzt08grNzIh4IcN0pRyXQaom0aoFqUNvIXBM9mbSZKES/WA6lakQMRMz9Cq1NAGZiz8zNUNnqpbalC0kc4SlZFfXjKgm0UpP4nqlkNLS6E4nyCF6cxu0psMOPltTQbWwkZBOWtNhwdKrNEYCZI5WZS5ueCZqtKYabEzU0j1LJQLUpmboVGp0JuLjlI81MUevskBvIj6nzkyNViXWj1ozc+zNzMWNzFRmHhoHlUWo2V5lbiSkauxMLUQo2kw0CMjfj50kzvJUKVyKVjhY2uJqp8fRyg43e4OIS2gdGG1wxGBph5OtHgdbHc46R5y0ekY5OuOmd2aU9HC0N+CscxREewcXYb0fPQ6fCV4E+AYQGRM/bOyYOXM2kyZNoa2tg+rqWiorqykrq6SsrIKSkhLFjCEDfGXgr7xKlI0d4eHhAj0UGaG4EqOiopSgsBySluta5FtUTFws8YkJBAUHK7cTeZqbPm0a3d3dgiOYkExQcCj+/kEEBoYQH59IQ0MTc+bMY9GihUyePJnq6mqKi4uJj48fAR0uKCigvb2dKVOmUF9fr3w/MmKrsLCA0tJSEhISKCopprmlmczMTEJCQvDy9BIiFhlJbGwsIcHByk0uISGBhIQEUlJSiIyMJD4+ntzcXIVYkpmZSUlJCYWFBdTW1jN79hwWLX6WZctXsuH5zbz22m7WrFpHeVkFYWHD7MGCgnxyc3PJkMwtpaUVFBYWU1NTR1tbh9TFtpFt27azadMm1q5dywsvvDDibZkosnHjRmbMmM6Spc9x9doNHj56IoVRH0i9XPeVtx8+esJvv/3B/QePOH78FC9ve4Vp02aSm1dAUHAobqPH4OHtiY+/H14+XlJ4fDh35+Xti4enN17efgQFhxEWHom7hxceHl64u3vi5eVDaGgE3t6++Pj44e7uhZeXD95evgQHh+Lr409gQLAUcQgmICBQuUWGhobi7e2Nl5cnTU1NnDl7hl9//0VMQk+e8vjJUx49/plHT56MEDHjss0Hjx/y5OenPHnylMePf+bp01+Vx89PfuHpL7/w9NfhALTc/CxqRX4R9y6p8PH+A8FJHLr7gLsPHjP0SKwRZfDv/Se/iPvT0ANuS+4+OUR87foAV67c5PK161zqvcqFi5e5fPkKV65c4/qNPq719XP95gA3+25x/Yb4dWBwiIGB4bBy/8Adrl7r4/qNAWXVZ/z43ypWjKnzSoxBLrU0CkYbU+rliet/+/yy0MnTWv/AHfoH7oz4O+Rf7wyNdCceOvQ2zlZWuOkMONvY42Jrh4utLc62tjjZCBEbpTUwRu/AKHsdjhaW6M01yr3LUS0eBrWl8srfYG4jrf3M0ZsPl1baS5Z6ramoPhFrRMngoVJLoqEWE4vaDDuVKfYqM2kSsxTkCZWFtEqT7kAm4n83mErTlzSVKbBcyfGnM7Kp26rMsTExl8TIXAkHG6/+RLuzGq2JGTqVGVoT8bA3VWOjMsNGZYqdylQKT0tCZ6IeFiRpetKZatCZiM4ye+ltnbJutFD+3Li5WRZo8Xk0Upu1MJHYq6zRqe2kW54IP9uYaJS1qEwx0aotsVdbDN/IJDFztdMzSufIaAdnXOx0jNY54myrxUWrx0mnZ7SjM6MMzrgaXHDVu+Fg64CDnUBSjXd2w3P0OMa5jcLH3ZPI0AgSk1O42CdZ7NvbO6msrKa2tp66ugYaG5upqKiSXvkXKfb6nJwc5f4l38YyMzMVI0ZsbKyyQgoNDSUlJUW5gURGRhIXFyeEIC6WmLhYxUwg8w4DAgNwd3cnNDSUjIwMysrKWDB/Ps888ww5ubnKK3VPTy8CA4OIjY2jo6OTxYsXM3nyZAWuW1RURFJSElFRUcpElJWVRVZWlhLalieprKwsCgsLyc3Npbi4WISYW1toa2+jo7ODzq5O0tLTCQsXoWMZDuzr60tISAghISEEBQURGRlJRISYNFNSRJ4tNDSUrKwsYQRJFWT6jo4O2trb6Zo4kZmzZ7N69RrWr9vA6lWrWbp0KdnZ2YwZMwYPDw8F35WamkZSUgrlZZW0t3Uyb94CXnllJ7t27WHPntfZvn07e/bsYevWrezatYudO3eybds2Xn75ZYUmsnnzZlavWceNm/08fPSEobv3FYDt3XsPuDN0TxG023fucu/+Qx49/pmnv/zGg4ePuXGzn6+/+Y5Nm1+ktd8X5owAACAASURBVK2d1LR0PD29RLnm+AlMmOCOj48IYo+f4IGXty+eXj6Cgu/uSWhoOMnJqRRKgfqurom0tXVQW1tPcXGpcDMmp5KUlEJ0dCxRUTFEREQTFhZBREQksbHxJCelkJ6eQUpyKoGBwWRl5/DlV9/wy6+/8ejxzzx+8pTffv8Xf/z1J3/++9/89V//5s9//8W//vyDf//nv/jrv/7NH3/9yb/++IM//vg3f/zxF3/++W/++uu/+Ne//uT33//k9z/+4NffJfDvb7/z5GeR/Xr0SGCVZCu5IFX8zMNHT7l3/wl37z/k3oNH3HsgLPZD9x4ovw7deyA5+sRacWDwDteu93H12k0u9V7l8hUxafVKv9642U/fwC36B+8wMDCkZLdkwZDFqH/gDjf7bknCMcTA4N0Ra71hEXrAnaGHSmGncgsbejhiOjMmpshT2d//fJhsL0o9+6Wv79r1fq5cvcm16/1KZ1n/wB2Frt/XP0hf/62Rk9j77+KgtsTZVo+b1hFnGy0uNvY4WtnibK0T1HpbPRMcXRmrd8TRUgb9ityTQYbYyuFgc2t0akHhEA5AGfNkBMOVpiadmQadUl2ixt5ETDRiajMTZgYTYT+Xu7mMQ8X2ZhpFxOT7mU6lEas4EzU2JuZo5XuUSgiJWNMJAbMxURthmozETnp/rTSJ6U01YtJSqdGaqrE2UY1wDdqbqtGZCuETBHm5hkWyxavMxUQl3etkETOYWaI1Eq8RlHl5xam2GiaiqC2F61MtqPki6Cx1pkkvIrRqSwxScNteBilb2OBso5UmMQPO0t3TVSecqK6S4cNV54CL1iAcqg6ujHUahYvWidEGF9x0IhDvMWos7qPG4jl+AsGBwcTEJ3JRzom1trbR0NBIXV0ddXX11NbWSpb4QnJycsjNzSU9PZ2MjAyl5Tk2Npbo6Ghl4pEnrpCwUMIl9FB2drYiYKGhoWLdGBVFVEw0YRHhRMVE4+3ro5DlPaWqlOjYGHLz86ioqqS1vY2WtlbiEuIJDA4SgNoAfymTlkhXVxdtbW2Ul5cr4mFMEikuLqampobCwkLi4uKUvJqcWZNvW0VFRVSUl5Ofn09+YQFNLc1MnzmDZ+bOYdqM6bR1tFNeWUFaZjrRcTFKD5e3j/j63T3cCQgKJDQsVMmTySaX2NhYMbHFx5OUlEh6ZjrlFeW0tLbQM20aPT09LFy4kFWrVrFhwwbKyspwdxdmiPDwcLJzcqiorKSsopypPT28+I9/8Obbb7Nnr7Di79+/n927d7N7925eeeUVdu/erVD2jfNqe15/g9t37vLw0RPuP3ikrBWHbdUPFMSTDIaVsU93hu4ponfrzl0uXurl66+/ZcvWbcyZM4+EhCQ8PYXVX+Yvunt6Ep+YQHlFhZiCe3ro6OokKzub8ooKGpuaqKyqorikhIqKCgoKCigrK6e8vILq6hop0J5NRmYOefmFVNfUsWz5Sl7btYfvv/8nn352lC+OfcXZcxe4cEGYJb774Xv27H2dTS9sZtee3ex87VV2vvYqr+3exf4D7/DOuwd479BBPvz4Yz4/epSvv/2Wr7/9hm+++5Yfjx/n/MULXLrcS++Vq9y42c/A4G1u9g0wdPc+Pz/9jZ+f/q6glh4+esqTn3/j8ZNfefzkKb/++ju//vYvfvn1d57+8hs/P/1V+VV+PPn5F0G9f/Rk+AWEZPyQYbt9/YNcv9EnnvyNcFuDt+7Q1z8oEenvSR1iQwp1XibX9/Xfksj1Qwq9/tZtyUl47wGDQ/foG7zNraF7oq9N+nP5v4Whuw8kwb2niK/Cubw9xMDgbfoHbimmlP6B21y73sf5C5e5cPEyvVeucbn3GucvXOZy71WpVuY6167fHOlOfP9d3KzscbVzwM3eARdrrQDgWtnhYq3FxUqLs5U9o7UOjNE5CneipZ2otJfCzXozS+xVGklgBK1DZh7KSCStmdyjZWHkbLRQ+rfsVGbYm5ga2cmHRWz492pR2aKxNjJCmCvrSfmmZidNYHbSZKU3Eg97WTBUwyI27O4bbk1WbmImIwXN3mT4a9LKWS9ZeIz6vIy/B3lVaLyy1EqrRlnElPWhsaPRSKD05oKAIgj4wnmpk99HvhWqLbEzU6M1t8BWZSYETYomONtocbU34KI14KJzwEmnx03vKCYxGy1uWnEvc7LVitCz3gk3KQA9Su/EOCdXvEaPY5yzG74eXvh6ehHoH0RcQvKwiHV1ddHZ2UlzczM1NTWUlZVRW1ur8BPlKhWZ4CETK4xrVeQW6KiYaCKjo4iLF9y/wOAgQsLEQT8qJpqIqEiCQoIJCQtVMkie3l4K+iggKJDY+DiKS0toaGqktr6O7FwBmvUPDJAmtkDCJKt7dbWIA6SmpiomDPl2JwtUbm6ugtCSCSRyr1l6ejoFBYJQUlhYSFlZGRVVlVRWV9HW0U5dQz0tba00NjfR2NzExMmTaJYguJ7eotIkKCQYLx9vZaIMDgkhNCxUmTbloLAcJE5MHp4SCwoKKC4uVu5mNTU1TJ8+nczMTAICAnCfMIGAwACiYqKpqKqks7uL9c9v4K39b/Pant3skXrM9uzZo4SbX331VXbs2MHevXt57733eP3113n11Vc59P4H3Lv/UBEj2eBx/8Ej5Qmqr39wxNsDg7eVJ87BW3e40T/AtX4R0L197z53H4rP1djUgouLKx6ensQlxNPS1kr3pIl0dnfR2tZGVXUV7Z0dVNVUU1peRkJSItm5OeTk5ZKdm0NhcRF5BfnUNdRTUFRIfmEB+YUFdE+cSHNLO1nZueTmFTB33gKJ2n6Vk6eEFf38hUsc+/JrVq9dR35hAUkpyUTFRJOankpKWiqx8XEEhQQrU39oeBih4WEkp6ZQUFRIbHwcKWmpFBQVUlVTrbAgS0rLKSoupay8kslTpjF33jwWLlpMa3s7VdU1zJk3j4WLF7NuwwY2b36RzS+8xI6dr7F+w0aefW45K1aultbGm9i46QVWrV7L0meXsfTZZaxavZbnN25m7boNrFq9lnnzFzJv/kK6J05m+oxZnDh5mv6BW0roW0Z0yT8H+SH/rGTLu8yYlH9m8scLov19BofuMjB0l75btxkcusutu/e4dfceA3eGGJQEythWb2ypl1/ciCqXQeVxs2+A3ivXxEq099oIB+bJU2cUYfufIrYfR40FBktbnG21uNlrcbUXdSsuVra4WtvhZG2Ls7UtLjZ24salsURvIdXYG2Wi5BuZ1lQmXVhJE5i5ZKUfBvbqzK3QW1ih11igVUtCJlErbE1MJWCvmND0ZuZoVaZiradSC0GRJxxp3SebQ3R/s6HLIuagtho2iUg3MGN7urJqNBEuwL+7E+U7l1ZlJpE11MMrTYVxaNwnZj5CzISIWYz8vJKojch6/V3EpBWto6U9jhb2GDSigFNvKrVja6yH319tiVYtbpBatUaZWg3m1jhIP18XrR5nvQOuDo646gRKzFFaNbppDcLQozWIhxRwd9UaGO/shtfocbi7jcFrgjue4yfg5eFNVEwCF25KVSxTp/bQ0zOd9vZOGhublcBzRkaWsk6USxplgZCJ9nJNiyxukdFRpKSlEh4ZQVhkOCHhoYqIyU8iwaHC8TZWqgUJj4wgODSEEKkkU74jdXZ2UlZWpoSO5aktOCSEqKgopXCxuLhYubmlpKQoRJDs7GyioqKIj4+npKSE4uJi0tLSlIlMfn+ZHpKbm0thYSH1jQ2UlpVSUlpKdW0NHV2dTJ85g/bODjq6OumZNo2ZM2fS3t6uhMGDgoLw9/fHz090kslCHRoeRlhEOP6BAXh4eRIUGkxUdJRyP4yNjSU0NJSgwEDCwsJISkqisrKSkpISIiMjRQbLP4CxY8cTEhJGWloGzzwzl1279rB16zb+8Y8t7Ny5g3379rFv3z62bdvGtm3beOutt0aQ9Hfs2MH2V3Zy6vRZbt0e4t79h/z8VJgZnvz8i3InE4YPUTFye+ie8sr7ztA97t57IJx2Dx5w+8EDbt29x4MnTzj6xZeEhUcSGhZBdEwctXUNNDa1UFVdS25eARmZWeTk5FJbW09ZWQVVVTXk5RVQXFxKSUkZs2Y9Q01tPfkFRVJWrJhJk6cyaUoPS5c+x8KFi5kypYdFi5bwxRdfKrejk6fO8NPxk5w4dZqPjxxh8dLFtLS2kptXQHJqKumZ6SSlJJORlam8KKquq6G6uoaZM59h8pSpFBQUkZ9fSF1dAy0tbeQXFJCdm0NmdhYJiclkZedSVl5JUXEp8QkJBIcEi5+XRHPJy8slJyeb4uIS8gsKqatvJCMzm8ioaCKjYggIDCI8PJLg4BBCQsKIioohNi6e4OAQ/P0DiYtLIDY+kfHunkRERrNm3QZOnDzN0N373OwbVNaFYqoavj/9fb033MB8z+huNbx6NKZtDAwOMXBrpLtQNmQMm0BGkj2MwcBiTTikrBSvXL1B7xXxuHL1Bucv9HLm7EXOnrukZOIuXurlcu/VkTex997EUaPBYGWDi72OMQ4Gxjo64KbV4mJjg4utLY5WVjhaWuNkZSNR4C1E0Fmit4/EIlkogV2DxkoKLWukScxSCQvbqy0xWFpLT7jSE77KeIUoFUiqzKSHStylpPuUTiXuVfayCUR6X/Hr34TMTKw8lXuXNGXZq8R6cYSISUIm58W0krFC3MRMsTcZOV39TxE0VYRMiJlklZciACOEUbqbKbk12d2pthwpYuaWOFpo0atlcr6lxKW0wcHCesT76zVWCv7LOI7gZG2Pm7RCdNU7MNrghLPkWpSdi2MdXZjgMgo3vSNjDM6MlUgtrvZ6xhicmeA6Gu/x7nhPcMdrgjseEzwJj4rjYt+AELFly1awYMEipk6dRkdHF+XllRQUFJGRkaWsEzMzM5V8mIybkldlsoDFxsYSFhFOXKKYwmT6Q3BoiPJKWF43hoaHKTR5Hz9f/P39FUEpKyujvLyc+vp6cnNzCQ8PF/zD8DACgoNEo3BQEGFhYeTk5BAfHy+5HyPJysoiPz9fmQ7T0tIUa79c9ikbVWJjY5VpTL4/ZWZlUV5ZQVl5GaUlJZSVlVFdXU1LSwt1dXU0NTXS3d1FS0sLLS0tdHd3s2zZc0ybNo2qqipCQ0Px9PHGx098vSFhQsTlyhO/wABiYmOIjooiLlZ8TQEBAURGReHl5aWAkmV8V1hYGMHBIYSGhOPt7cuECR6UlVWwcuVqli1bycsvb+eNN95g7969vL5nDzt37uSVV15h69atbN++XSKF7Bc3s5e38/K2V1iwcDFr1q3jlZ072LvvDQ4cfJcPP/6Iw58c4eNPDvPFsS858snnHD78KYePfMp33/+Tn46f5Oy5C1y/2cetu0Nc77vJTyeOc/DQQaZOmUppSSnlZRW0tXcya/YcWts66OyaRPfEyVRX19LS0kZTUwvV1XXU1NTR3tZJS0sbra3ttLa2U1PXwJy583l7/wH2vvEmL/1jK2vWrue5ZStYvmwlK1asYtKkKezb9xaXL13h7JnzfPPtdxz55BPe2v8WL215icVLl9A9cSL19U2US6voxuYmOid20dHVwfRZM5gzby6LFi9h5szZFBeXUlxcSmdnNwsXLmb69JlUV1eTn5/HxIkTKSwsoLq6hqamZsrKKsjKyhbClZsnGXoSSUtLVwDHBQUF5ORkKyvrsLAwsUaPjCQmJlqJakRGRioPb28fQkLDqa1v4LMvv+Lew0f099+iv3+QgcE7yt1LNnbIwmFsef/7/WqECWNwuJXZ2FX4/wcHNharW7fvCdbi7WFYsPz19PXf5vqNAa5e6+PK1ZtcvdbH1as3uXz5OufOX+b8hV4uXOjl9JnzgrIvTc/G/+zf/zo6MzUONlqc7XSMNjgwwcWVMY5OuNprcdPqMFiITi8HjY240Zhb42Rpi7OV3Qim4HBgVxgTdGYWIzq8jEVMay5ETKexwGBhKTn3hu9fdipzkb0yMZPs+GaKiMkCJkTFBK1Khc7UVJrW1NJdTaotUQm3n9ZUOATlhyImJubKSk/c0cywldaQwmmo/tvfZ/o3ETOenkR7s7idjby1yRZ+YxGTRfXva0RhQpHvfxLeyswWg7k9erUoF9VrrKX+NWuFIGJcF6OVCP6y7d7J2l4Ilr2gdbhpHYbvZHZ6XO0NQrwcXRjj6MJYBxdGaR1ws9MzRu/EaL0jHqPG4j1+Aj7uAgbs6e5JSHg0F2QR27p1G+vWrWfx4iX09EyjvLyC/PxCcnPzyc3NU0wbMg8xKyuL5ORkheouo6OSkpKIjokWE0Z8HHHxcURKIubr76fQJnz9/QRkNkA4FL0lSnxcXBxZWdmUl1dQWlpKbW0dCQmJ+Pj4EhQcQmBQIO4eHowdJyC+snDJU1lCQgLp6elER0crtvj09HRiY2OJjY1VhFd2V+bm5irA4rS0NKqqqgReq6iQqmqRlRMIriqyMrPIzs6hoqKSyspKOjo6qaurp6urm+7ublpaWmhra6OwsJDEpCQKigrJK8gnKyeH9MxMEhITiYqOJiwijGipZ0uewsIiwgkNC8XHx0exkss3tYCAAKKioggJCcVLsrf7+fmTn19IREQUbe0dinlju3QP27dvnyJi27dvZ/XqNVRVVTN9xiy6uibi4+uPn18Anl7eeHiKOENcfDzhERHExMaSlJRMamoaWVnZJCUlk5OTS3Z2DqWlZSxesoTVa9cwf+EC2trbqampobW1lebmJrq7JzJr1mxmzprNnDnzWLV6DWvXrWfZ8hW8+eZb7H/7HXbt2s3mzS+wctVqVqxYyerVa1i4aDHLl6/k+Y2bOHjofa5dv6msxQYGb3Ph4iW++eZb3nvvILte283Klavo6Oxk8tSptHd00NrWzsRJk6hraKC0vJym5lYWLlrMtOnTSU1LIyc3l9a2Njo6O2lobGT6jJlMnjyV6dNn8vLL29m4cTMLFiyivr6R+vpG2traKC0to7m5heLiYgoLi6itrSMzM5usrBxqauqorKwmJyeXhIREEhOTSUvPIDwigtDQMAXblpObQ0amQLRFR8cQERGJn58/E9w9cHf3IDIyinXrNvDtdz9w9doN+gZvceFSL+fOX+T6jT6p5PK2IhiywUN+/N0hKLsfb/bf5mb/LfoHh7h15z79g0P0Dw4xcPsutySBM7bLG0N+lWlr8I74mFt3hx+DQyO+nsu917lw8SoXLl3l3IVezp6/xKkz57lw6Spnz1/mlCRgJ0+d4dx5EQUw/ufdd97ESWMl7h86R0bpDKLd2dGVUVpHnKy16M1tcNDY4KgRfVg6M8FBdJS4iDqpvkQvUd0N5jKc11JMYuYWGDQWOGiELVyntkKrtsJgaSuCuZbSRCdNXXYqU0U0dCZmGEyHhUQn8wZNhGjZq1TYq1RCyFQqsXKUEE3yalBxIcqOQRPjSUhyFv6NgiHETsqsmWrQmagl0oiwyCvva6JRXIEOGmv00ppTznXZSQ3P9mYSUd9UozwMppboVRZiIpSIGwr5xEyEqg3mVjhp7NCZ2aAzs0EvgZIFZV/cJ/Ua0d2ml/JhostsmKJiqzJHr7HG2VaHq94RN70jbloH3OwNIjtmq8NNJ3rExjg546Z3YKyjM+MdnBmjd2ScozOjDI5McBuN13h3vN098PXywdfHn7CoOM7L7sTX39jHrj272fTCZpYuXUpVleAmpqSkKVNXZmYm1dXVIyay9PR0JfAsT2Vy4Dk9PZ242Diio6IICg4iKjqagKBA5T4UGh6GX6AohQwMDJSCxMkUFZVSUFBEYWExubn5JCQkSTBe8SQvtyHL7kDZ+h4WFqb0l3l5eSlfg5xnM2Y7ymWNsgCmpaWRkpJCRkYGubm5JCclkZebR0VFFWVlFRQUFClQW/nVe3V1LTU1YqooLCwiIUGAgouKisjKyiIuPo78wgI2btrMvPkLaWlpZ+rUaXR2d9LZ3UVzawuNzU3kFeQTESUqVyZMmIC7uzteXl54e3vj7eUtWI3S6jEwWPz7E1DeCCKjoyktL2fbjld479BB3nhzH69KRAfRJv06u3a9TklJGe7unsTExNHR0UVeXgF+fgH4+wfh4+MnbPEeXowb705AYAijRo/B09MTLy+BiMrOzlZo/c0t4uuuqaulvbODmrpaZs95hllznqGzq4vGxgZqa2toaGigtLSU6upqGhsbmTljBquWr2Dzps1s3ryJf2zdwrKVy1mzbi0fHz7MkSOHWbt2LatWruTLr77hk08/Z9++t9m6fTs903tobGygqaGRspISysrLmTN/DrOfmUNxcSmNjc00N7fS2NjMwgWL6e6ayDPPzKWzs5vp02exY8er7N69ly3/eJk39r7JRx8d5tlnl7Fly8u8/PJ2Fi9eyooVq1i3bgNz585n8uSpTJ48lXnzFtLdPYmiohIyM7MpLSmnoqKKxIRkKiqqqKqqpLy8nIKCfMrKK6hvaKKtvYs5c+ezcPEiOru7SM/MICsrh8TEFHz9AvDzDyQ7J4/5CxZx7MuvefDwMfcfPFLMHJcuX1Ge9G/cHBjh9OsfuPO/doEZ295v9t3i2s1Brvffou/WEIND97l5a4iBO6IeZkhaHRpTNeSPHRg0+jz9t7neN0jf4BA3bwlRGxi8Q1+/WG9euXKDi5eucO78JU6evcjxM+f58eQZfjhxmp9On+P46XOclIDEp8+c5cyZc/9DxN4/sB9XjTWO1iJHNEqrx9N1DBOcRzNa54KLtR4nS3ucpG4vQYO3xFEG/JpZojfVSGBda1GGqbYSIF9zDToLMWk5aCxx1NjgaGGniJi9mRU6cxucrbSSAFpI60AVOhPxMKjM0JuKNZ7WRC2JmAp7ExPsVSpsVSbYmQoBM0hCZmdqiq3kUBTrSbORXVwqkeVSJiCjuhOtqXz/GsZkGUwtlN9rTWSBGi6plLNZMllENojI05m4j5krQWt5RalTaZSA9HAkQIOdmQY7MzX2arU0wVqjUwsmpV49fFPUmlvgaCVeCAhThxBUvcZa+ZpkSolWbYmzlAdzMwjQ8yi9Iy42Osl2r2eM3gFXnQFnvYGxTs6Md3JhjEGI2BgHJ8a7jcHP0xtvD098ffzw9w8hMjaRczf7RNj5o8NHePPtt9i2fTsbN26koaFBciJmKJDemJgYUlJSpFeVQjiSkpIUUYiIiCA2Npb4+HiSkpIUQQuWYLoRUZGKyUM2cAQEBxEtrc7kW1taWgZlZRWkpKSRmppOYmIyERFRhIaKY7x/gD/+Af4EBgcRHhFOcEgI4RGCoB8SIsojfXx8iIiIoKSkZMQEKQutHMaWbfipqakKzzEgIED63pLJysoRN4vYeDIyssjKyiE/v5D8/EJKS8uoqqoiNzeP6OgYsrNzaWlpo6qqGg8PD8ZPGE9gcBA906azcuUalix5ls2bX+SVna+yZu06ps2YycxZs5m/YCFr1q1n5arVdHZ3UVBYQH5BPhGREQQGBRIcIqDDgUEhBAYFESpRL0LDw/Dw8iAhMZGXt23j4KFDvPX227z51lvsf2c/23e8wis7drBmzTri4xPJzy9k+7YdzJ07n4jwKBISkwkLj2TceHfGT/AkMChETGgBQUTHxEqB9xIaGxuZNm0a7e3tdHd309nVSVNLM9W1NbS2t9Ha3iZuiBXlFBQWUFRYSFNTE52dndTW1tLc3ExDQwO1NTXk5ebS2NjI8pUreHn7NgE5fust3n33XbZs2cLKlSt58cUXmdozncamViqrapk8ZSpd3RMpKi6hoa6B2bOe4cWXhDtz7rwFlJdVMmPGbGbPnsPq1Wt54YWX2LnzNd56az/Hjn3FuXMXOHnyNKdOneGjDw+zZs06GhubWbLkWdrbO5k+fSZbtrzM/PkLmT17DpMnT2XixMl0d0+isbGZqqoaysoqyM3Np6CwiLKKCopLSigqLqG8opLly1fwxbEvOX3mHMdPnOL7H37ky6++4eixL/j8i6McPXaUDz/6mAPvHuTwkU85eeoM9x88YujuA0HquHiZm30DkoPvBlev3eBy71UuXOxVgtE3+wYld+EDxT0owtN3FRDvnaH7khlHBKn7pdDzwK0hBm9L7dn3H0rOQ/Exg7eG6B+4zc2+QfoHbkmT3/Dfee16nzTR3eZm/wB9/f1cuy5C15cuX6b36hXOnj8vyj5PneX4ydN8890PfP/Pn/jx+En++dMJTp29wPFTZzlz7iKX/yZiH773Dg6mGhwsbXGytsPF1p4JTq6Mc3BjlL0TrjYGHCTuoIPaUhExg6kGBwmw62CmEZ1hagup4kRMZ1q1Ofbm5ug1FhjMLYdt4mYaxQ7+96oTg9pCWhmq0KtU6FWm6FSm4j4mr+pUpuhMVehNpcCxJGJ6lSlalUrKb5lJty159WfBCCPH33JZMrtx+AYmZcZk1uLfbln2knjJIiavCkfgsYxgwMrNy3TY0DFsFhFuSVsjIbNXC3EdjhWIzjHj4k0hYnaKiBmvEhUepPT3Gixs0GmsBABYciE62+lwtTfgZKPFVeeAm0EEnl30Dox1cMbTZYwoQ9U5MMrBGY8x4/EaNzyJBQaEEpuQwiW5T+yLY1/x0ceHeefAO+zZs4fW1laKisQklJ2dTUpKigLBTUxMJDU1VSF0yDT6yMhIJS8WERGBn5+f1OAcQ2hYGP6BASOcej5+vkRFR5Eq3akyMzNJSxNZKnlVGRUVTVxcPOHh4Yp1W55EZPK6p7eXAOJKBouEBEHbkFFYsjj5+fkpa0fZoSgLrnxTi4iIIDg4WFo15pGXl69MaampqRQWFlJVVS1VxuSQnJpMfGICqWnpNDa1UFxSRl5+gUI5qa2vY8PzG/n440/44osv+fzoMT47eox3DrzHzld38eJLW9mydRtvvfUO3373Ax8f+YTXdu9h1Zq1tLV30tbRycTJU6isqiEyKgbfgEDGTXAnKETQ5n19ffH19SUxIYFpPdNYs2YNmzZvZsvLW3nxHy+xVuuWswAAIABJREFUas0anl32HBGRkcQnJvDSln8wtaeH2Lg48gsKCAoJITQ8jIysLPILCyirqKC+sZFJUyYzZ+5ceqZPY+LkSTS1NNPSKhyaU6f1MKVnqjJJ1jXU09bRTkdXJ90Tu+meNJEFCxeyZOlS6hsbqG9ooLa+jvrGBromdjNz1ixmPTObru4uCgsLKSospLa2loaGBiZPnszUqVNp7+giJzeftvZOFi5cwvQZs1i0aClrVq3l+fUb2bBhE+vWPc+2V3Zw6P33+ezo53z6+ee8sW8f23fs4PlNG9mwcSObX3yBjZs28eJLL7FqzWpa29qorK6msVGsPsvLK2hqambatOkUFIivY9LkyQokurm1ha7uburq68nNz6O1vY2ikmKqa2tY//wGvvr6W272DXDrzl1u9g1w7vxFLl66wvUbffx04jg//Pgj333/HX39A/z513/x17//w8VLvXz55dd8+unnHDnyKQcPvs/Bg+/z7rsH+eijwxw+/AlHjx7j++//qQCDr1y9xsDgbe4/eMTde/f/B4xXzvnJDsKbfQPcktyLsinnjhShkB9Dd+/T1z/AhYuXuXrtBteu3+Rm/yA3bvZx7fpNrl2/OSKAfbn3Kteu3+DS5V7OnRcxhHMXLnL67DnOnD3PmbPn+Obb7/n662/57vt/cvLkaU6cPM2PJ07x3Y8/cfrCRS79TcQ+eHc/jmbiydDRygYnK2scrSXKg6UdDha2YjUlBZENZhr0ZubozdTozdQ4WVhgMNdgMLfA0dJWAv+KyhOtWmp0ljrBBO1dhIHl34t7mahcEaaFYbaizkQl3bxMhcDIBA0TM/Rm4mGvUmFvaqqImE4KIdtLBg+9HDz+G1XeznSkM1FrZiHlwcwV44dehvjKBgkjoofebDhcrJXwWA5mlsqqUW8uGysssTWxkEovBZtRzrQpdzeJeagImCyOphqFkq+IkVIdY4lOEjG5U03pQpN+b6MaDnPLVn0na9FY4KrV46o14KZzkETKBVcHZxxsdbjpnBhjcGG8gxujtE6M0jsz1mU0fu7eBHj4EOjjR2hAMIH+ISQlpXNZvol9+90PfPrZUd7/4AP27t1LT0+PUsSYkCCoFLm5uURHR48QCdnMIQefZcGQOYMyliogMFBx63l6eylCFB0bQ6okKMXFxQqmKjU1VWmPljvJQkKFQSIuIR5Pby98/Hzx9vUhMDhI2PKl3JrMO5QzaXJppwzylaMCsnjJ05g8sclimJqaSnl5OUVFRcr3L7MRMzIzSUxOIiQslOzcHJY+u4zlK1axfsMm3jnwLl9+9SWffPoJX3/zNT/88COHD3/C3jfeZP877/LpZ0f58acTfPPt93x8+BMOH/mUM2fPK7mhy71XOX7iFO8d/IC9b7zJwUMfsmv368yZO59Zc+bR3NpOano6oeFhuLu7S2s/LyIjIsjOzqa1vY15C+Yzd/48GpoaKS0vIzc/j+LSEvIK8snMziI1PY2ikmI6ujpZsGghU3qmUlhcRFNLM0ueXcqUnqlMnzmDKT1TaWxupq6hnrqGeppammluaaajo4NNmzaxfft2li1bxnPPPcfs2bOZNn06k6ZMprO7i5a2Vmrr6xTLfHFpKRMnTWH6jFm0d3YzY+Yspk6dxrSeGbz4wovMnDmD6dOns2jRYjo6u2huaROlm63tTJ8+iwULFrFhw0b27N7LwYPv88MPP3H85Em++uYr3nz7LabPnEFZRTnpmRnEJyaQkJRIR1cn7Z0dtLa3UVNXS0FRIVk52RQVi59ja2srtbW1VFZW0tzcTFNTEy2tLUyeOoUpPVOpqqmmrqGe4tISaupqqaisoKKqkoWLF/HuwYPsP/Aeb+x7i4OHPmDP62+wZu16Zsyczdx5C9iz93VuD93hP//Xf3PtxnW2vPwytXV1xMTFERkVRXRUtIRgE1QZ5YVhdDTxCQkUFRXR0NhEdU09k6f0sHbdBlavXsfadc+zfsNG3t5/gI8Pf8JHHx/hyCef8+VX3/D+Bx/x6WdH+errb/nnj8c5feYcFy5elpBV17hy9QaXL1/h6tXr9PZe5ey5C/x0/CQnT57m9OmznDl7gcu9Vzlz9jwXL/Vy7txFTp8+y8mTpzl77iJnz11Usl9ilXiRM2cv8ONPJ/jq62/55tvv+fGnE5w8dYaTp85w4uRpvvnhn/x44iTnLl3mQu+VESJ2cP8+XMwtMFhYi4CzjS0GS4ErUtqNzSxwMLPCQS1WhwYzcxzMxcNRo8HRwkKEmqVgrTwt6M0tcLS0xtHKBgcL2fwxHH427g0zaARM2EFjLbEPhV3e3kS+d8mQYI1i7tDJU5qpCp3KFINKjU5lprgcdSozIbpyuNpUiImtiVqsGk2HBcxRY6PUxSiwXvlGJWGc7E2NAMF/m7KEA9JK+fsM0o1Kr7bC3tRKNE6bWmAwFU5Jmaqvl8TNuFBzZKeYcHbKDc9yYaezlS0GtWikNm6Wlgs+dWrLYVFUPo8lWjNrDJZ2jHV0YYzBmXFOrox2cMZJ64CT3hEXnSOjDS6Mc3RjvMMoxjmOYpzzaEY5uuIz3pNAD28CPL3wcffA3zuApKQ0evsH+D+AyfETp/j86DEOHnqf9957l9mz55CXV0BBQRF5efmkp6ePsNdHRUUpgeGoqCiF8C6DgeW1YlRUlBAWIzdiQFAgfgH+BIeGEB0bQ2ZWlkK5z8rKIjU1XWEFRkfHEBYWQWRkNDExcSQkJpKYnERwaAgBgYH4Sl1YcfGCBOLj46PUu8gPGXOVnZ1NamqqMvHJNvy8vDxF6BITE8nIyFAMJikpaeTlFZCbm09RUQkFBYVkZ+eSnCyecDIzM2loaKSrayLbt+/g7f3v8Nlnn/Ph4Y94Y98+Xn/9dT7++AhHjx7jo4+P8N6hD/j86DEOvS+ebD786AjffPs9g7eGuP/gEXeG7nH6zDku917lp+MnOXzkU346fpIvv/qGvW+8yclTZ5VM0Nv7D1Df2EhqWhpRUVGEhYfj5++Hf4A/kdFRFJeWkJMrvtbU1HRyc/MVePCkSVNEPcu8+fT0TGfmzNksXLiYuXPn09bWQVNzC01NLTS3tFJdU6u8/+LFS1m2bDkbN25k9erVzJ07l0kTJ1FWWkpBgShSraiooKqqis7OThobG6msrKSpqZFp06Yzb/4ipk2fycxZz7Bm7XrmzV/I+vXPs3LlSpYsWcySJUuYOXMmPdNmsGTpcyx9dhnrNzzP2/sPsHPnazz77DLFfNTe3kF7eydFRSWkp2eSlSWC0dnZuRQXl9LU1MykSVOYM2cera3tNDQ20dDQRH5+IcXF4sZVXl5JYWExRUUllJVVUFtbT2dnN9nZuRQWFlNWVqG8T3p6Jrl5eUyfOYO58+exeMkSOjq7SU/PJDklDf+AIBISk1m85Fn++dNx/vjrT24P3eH5TRtJSErExc0VBydHXNxcGTN+LM6uLji7OOPs6sLY8eNwGz0Kt9GjcJL+zHWUG6PHjEGnd8DZxY0xY8cxbrw7E9w98fXzJyQ0jNi4BBKTUkhNyyC/oJCsnFwKi4qpqq6lubmVOXPnsWLlap6T3MdLlj7H/PkLmDNnHnPnzmP+/IXMn7+AZ599TtwFV65izZp1bNm6jW3btvP88xtZvnwFy5evYOPGF9n+ymvsef1N9r7xNm/vf5f3Dn7Iewc/5ODB93l7/wHe/+BDvjj2FV99/S1fHPuKr7/5jm++/Y5vvv2eE6dOc+7Cxf8hYk5qDQ5W1ujMLXCytsbJxlYhoY+yN+BsZccoax1OGhvpCVhMUAZzjbDnm5tj0FigtxCZJtlOrldrJDOHJQ4aObNkgYOllQT41aCX+YrmwpBgUFaXVlK42FRiLJqhl6juMjVettrrpInLIE1S9ipxO9ObmqE3VYsgtFTTopdETJmgJHyWTPsQIWQNenkFaDwVyRUwUvZMqzJHbzZcwmkwk0XeAieN1BKtfN9Ww1R+uWJGelsrT3tGwWVhu7eSmJCaYaKHmQV6SQSdNOJnZFzgqTUb7mBT8nuyBd/UAp3aGq1aGEOcrO1xttXhaGsvDB+OTox1ccPdZTTurmOEwBlE6NlN78hYJ1e8x07Ae/wEvCe44+/jT3R0Apf7Bvh/AJOz5y7wwz9/4tD7H/DJkU9YuHCxZGbIV0gdOTk5ChFD5hHKa8a0tDTF8Rcv9YHJJI+w0FDi4uOVbFhAUCA+fr4iGxYWSroUSE5LS5M+JobQkHDi4xOJi0sgKDCEoKAQYmLiSJHuWImJCZJICW5humSXl00c8nQYHBysTIQyckpmEcooqpiYGKWjLDU1lYKCAhIS4iVSfTbl5QK/lZ2dS2lpufJ2QkISPT3TmT59FvPmzWPnzh0cPXqUQ4cOsXvv67z77rvs2bOHAwfe45Mjn/HjTye4evUGFy9d5dPPjvHpZ8e43HuDGzcHuXvvEQ8ePuH2nbv8dPwkP/zzJ97/4CMOffARX3/7PefOX+TQoQ84f/ESd+/d5/c//uKX3/4l6usvXWbj5o00tTaLyaOjg6ioKDw8PIiLi6esrIIZM2bR3NxKfX0jXV2TaG1tp76+kZkzZ9PTM52WljbKyytpbm5l4sQprFq1ls2bX+LFF7ewb9/bHDr0IZs2vciGDZtYvnwFCxYsoKmpieLiYpqampgxY7oiauvXr2f9+vWsXLmSlStWMm3aNObOncvSpc+xbv3zLF7yLD3TZjBx0hTqG5poahYU/hkzZjBnzhw2b97Muwff5/0PPuLwkc9458ABFixYQGNjowKbFjDqJNEAnplNZmY2JSVlVFXVUFtTz4IFi5gxYxaFBUWSwzafyspqxYxTXV1LUVEJpaXllJaWk5ubT15eAYWFxVRWVpOVlUtaWoYijElJqYqwxcbGSwT/OAU7lp+fz5y58/j+hx/5f4HHPz/lhZdeoLyyQpiYwsIICw9jvPsExnuIcLzc0ebh5ck49/G4e3rg6e2Fu5cHHl6eTPBwVzrc3D09BB1GiqR4ensp7+/l401IWKjSN+fj56us8kOCgwkPDycjPV3BoskcShlkLbexR0dHk5iQQEpyinJbjoiIICAggOiYGBISk4iIjCYhKZnE5BRS09KpqKyioLCI4uISSkpKKC0tpaOjgxkzZjBp0iQWLVrEokWLmDFzBitXreKlLf/4m4i9iZOZubC7m5vjYGmBo5U1BivhIjRY2IyYUhzV1jhqbKRMkqUQL3NzHCwscLAS1nnReizWc47m4o7moLEaXheqh//cUS0+h87cQrmLOWiE81HcwMzQmZoqgWZ7lZmYoFTmaE2GbfJ6Ew0GlXD72UmZMb2JSlpLmmNQWWKQjBr2ki1er7bExcJWCI6R/V0p8ZSAxnqJECKHpo2FzGCUQZM/h/i+LTCYW0jt1MLYohRzGmGnDGor8fVId0Kd9ALAXmWJTi25ESUREqgsC4GeUklCKgmSHHo2aKxEZY65WOka1Fa4WdlLcQcLtOY2aM2HjR8GCxu0GispBG1gjLMLE1xH4TlqDBNc3BhtcJRWjzo83Ebj5+5JoK8vft7eBPoHkZiSQe+AVIp59vxFjp84xdGjX/LFsS/ZuGkzOTm5ZGVlKzkseWWYlJSklGDKhg9Z0BISEpR8liImCQnExMYQHhFBcEgwkVGRBAQG4uPri5e3N8kpyUpuKyIigti4eCIiBQ0/LCxc0Orj4ikqFq607OwcESzNLyAzK1t5JCYmkZCQSGZmFjExsSQmJpGeniFR6YfdlPIjT2qLzs/PJz+/QOnfKi4pVT5famoaaWnpZGZmUV5eQV6e4BimpKSSnCw4flu2bBX8w/Xree211zhw4ADvHDjA7t27Wb58OevWrefDDz/iwsXLPHz8lF9+/YMHD5/S13+bobsPlEDro8dPuXV7iO9/+JHX9+7jlR2vsnPna+zd+yaff/4F+/fv5/sffuD+g4di7XjlGsdPnOL8+Yvsf+cAe9/Yx5aXX+aLL47x7rvv0d09kUWLFrN+w/MsW7ac1rY2uidOYvKUqZSVV1BX18Ds2c8wd+48ZsyYxZo163jppa1s276dFctXMnfOfBbOX8zmjS+yfdsO1qxex67XXueFzS+ycuUq5s2bz7p161m5chVbtmxhz549bN68mb1797Jnzx4++OADLly4wIcffcTyFctZv+F5Fi5czMxZzyg5so7ObiZNmsLEiZPo6ZnGnDlzWbFyJStXrWHZshVMmjyVlpZWKioqFRxVfn4BGRkiyJ6fX0hRYSmVFdU0N7fS1tZOTU0tjY1NFBeXkpWdS0NDE9XVtZSUlFFQUERtbT2VldXk5RWQn1+o/HleXgGpqekUFoq36+sbmDx5CiUlpUq8oLOzm8LCYsaNc8fdw4u29jaOfHKEx48fA/DnX//h08+OUlNbj4+fH4FBQYRHRhIZGUVISDBe3t54enkpxiZZeELDwvD29WWCuzsBQUF4eXvj5y9at4NCgvH1Fw0CflIkZYKEOAsODSEoOEgUuIaF4uvnS3BICEHBwYSGiShHYFCguOmmpRIZFUlSksiwyfQdWcDCw8MJDQlR3MVyo3loWCjhEeGEhIXhFxCAl48P3r6++AUEEBYejn9AAGFhYYSHhxMQEKA0n4eHh5OWljaiwDYnJ2eEiL331l4c1RpcbLU4WdngZGWFq70WB0sbHCztMGhscNBY42Rhg6NGemJXy2YDaXIytzKqZ7FBqxb5MIOpOQ5mwgCiNxd1LcrUZW6Bg7kFBrUFjhZiQjOYWwk2o8YGB3NrsWZTmaMzVaMzFWgprZkanZlG4htaoFNZDtvhZTSURM7QmqqFUJhqcFRb4ayxwc3aXhIKDVpTNQ4aIbgGtZUwTphZYVCL4s/hO5MFWlMzydRiPSxARo3VxuIn3kdMZA7mlujNNCMmNuNJTu4gs1dp0JlZ4mBuJcwkqmGTjMHc2si9KAGQTQQ3Ui7C1KotsTEZRk3pza1wlKZBB2UqtBZ2fI2NiDqYWwmLvrk1Oo0VemtbnLV6xru44TNmHJ5uYxjt4MwE11GMdnDEe+x4gjx9CPLxwd/TGz8vXxKSUuntH5QmsYuXOH7iFN999wMfHz7Ci1teEreT1FRSUlJITk4mMTFRMXPItzFZqOSdvnHppSx2Mt09IiKCUIm0ERkZSVBQEH5+fvj5+RERLtZ5/v7i/6j+QQFExkQpE1tyagqFxcUUFpVQVFxGaVkFNbX1lJZVUFFZTWmpeFIuKSkjKyuH4uJSUlIENDc5OZXk5GTS09MpLy+npKSE1NRUSktLqawUqyKZ2FBQKP8dpZSUllNVVUl+fj5lZaXU19fT1NRERkY6+fn5JCQkEBoaSmNjI+Xl5cydO5ddu3axbds21q9fz7Rp06ioKGPatKm8uus1Pvz4CA+e/Mp//vv/8F//+b/569//4ekvvzF09x6Dt+7x8NHP3Bm6xxfHvuK5ZSvYsfM1dr66i3373uK99w6xetVaXt66ncu9V/nhnz/x9Tff8Z40sQjX4QJ27nyN/v5BTpw8zYYNm1i9Zi0zZs1k6rQeWtpaaW5toamlmfqmBmbNnsXkyZPZtGkzu3e/zvLlK2lsbGLq1ClMnTKV+rp6KsrLqa+ro621lZrqGnKyc2huambevAVs376Djz46zPPPb2L9+ufZufM1tm3bzvbt29i7dy8ffPAB23e8wsbNm5i3cD6r16xl5crVbNnyMu8ceI9PPzvK119/y+eff8Grr+5i6dLnmDZtBvX1jTQ2NDN58lTa2jqElb26luLiUiqraqirb6RQ+jm1t3cxeVIPzzwzlylTeqiWsn1tbULQpvbMoLWtg+qaOlpb2xWwtUylKS+vJC+vgKqqGgoKikhPzyQjQ+S6jDvwEhMT8ff3x8PDi/SMLGbNnsPnXxzjz3//yb2H99l/4B1WrlpNY2ML0TFx+PoFEB0TR1R0LNExcYSEDIfzAwMD8fLxJiAoULRyB4cSHBJOYFAo48a74+cfSEBgCP4BQQSHhuIfGKAIWEhYqMIPDZPERm5IjwgXRp+Y6GiiY2MIiwgXIXsJdZaQlEhSSjIJiQmKOzcmJkZxHaekpCgTmvyQs5ueHh78f4W9d3hc5Zn/LU2fURnNqLhbbUbTe1OXVWy5yr0XSVYvbrLBveOCe8EYMNjGvQA2GDd6JxAIsCEhlGze3fdNNo2Qnuxmk8/vj+ecI5ns/l5f17k8o5k51hmfc+7n/t7f4nSJIFR/IITb4yMcieFyewlHYoRCorvzer0KS1gW7cvjhmg0SkVFxb1F7PyTIvJEn8IgQyoWrZ6c1DSGmNLJNqYpzhxiZpVChlawDi1aI1l6M5k6MxaNXLgMwjdR6riytQayNEYy1YJyn6ZWS95+OonYIQgf2YYUcvQmMjV6qRgasOpN/Y4T91hACXgwc0AApphDaRWnebNKS5paRK1Y1AYy1QaytSnCrFgnoEyLRkeaKpl0lZp0lVYkNauluBeNSG42qw1YNDqsGg0WldTVqe5Nl5YLmFyQxDxPr3RbmWqj1CXq7+nA7j0miXKv6s8Hk0kdaRL7ceCcbCAhJUOjV2JYZIajDCtadP3GwHJHKRzydaSrDaRrjWToTOI4tSlYDKlkp2Uw3JJN4aARFAwZSd7QkeQPz2XYoMHkDhmGbehIHCPycIzMx1lgo6SkjE+/+ldRxD75wQ/54MOPePPNt7lz9wUefuS4UsRKS0uJx+OKKFgmbcib/Lpc1GQ9lnyTlxmDMlHD7XYTjkQocjqwSSQPu6MIt0fQyQe6eNiK7EqisNvrweX2Ek+UEo0lKC2rwB8IKeawc+bMu2fV3dAwhZkzZ9PS0qoEfC5atIjp04UGrrGxUXJYGMvo0fVMmTKN6po66seOZ/KUaTQ1L6apqZH58+czf/58Fi5cyNy5c5kwYQKjpDmUHL3i9Xppampi69atzJo1i56eHlpaWpgzdw67du1i7fp1PH7yNL/49W/5wx//yh//9Ff+8tf/4vd/+JNE6PglX3/9O/7wxz/zm29+x8effJ+z5y4o7hWPPvY4+w8cYvOWbXR1iZv2czducuLxkxw6dISdO3ezatX9PPLIY1y6fJW9+w6wbHkfy5avYOmypfT09rB12zY2btrElq1b2LJVQIKLFy+mtaWN5cv7WL16LRs3bmLXrl1KV3XkyBFOnTrF2XPnOHnyJMcffpgjRx/i3PmLvPX2u9y6fZcrV5/m4qUrnDlznvMXLnL1qavs3vMgBw8dYt/+fWx/YDsHDhzg5KlTXLnyNHfvvshLL7/KpctXOXr0GPffv4ZZs+awcFETY+rHMW78ROrqxjBv/kK6u5cwdfpMRo8Zy6LGZlb0rWLGzNnMmbuARY3NLFzUJDlpjGHatBksWtTIwoWNTG6YQsPkqUyfMZvZc+Yxd94C1q5dT2/vUmbNmsOUKdOYPHkqDQ1TmDBhknIOTJgwifHjJ1BeXs6YMWOIxWJKdzFl8mQefuQRvvrxT/j7P+Cjjz9h5X2rKCkrpdBeKKV15xIIhgkEI/gDIYpLyiguKSMYDClQXigUwu31kF9YwIhcke7tD4RwON3Yi5wUFArn/0KbQ3F5kW3M5MIXioRxuVxEwhFKiksUWza3243T4SQgyVi8fh+hSJiRebk43S5qR9dRPmBBKstjZBs2YU4QVWKRHC4n/mAAt8dNkcOFx+snFi+mrLySUDhKKBzF5fYp+5Jny5FIhFBIyF4GOvtUV1f/UxFLS04mQ2NgqCldFJ+UVAanZJBjMjMoxSzBgEYy9alSkrPowjJ1aWTq0iRat3BwF92WEbNKS6ZGdGFWlYEMtRazTotZ8lI0q7WiK1MLaDFbZyRb6loyNDoypSKWIeu2FA9DjVLIrGodmRq96NKkuZgc7ZKmluZHagExWpJFNEyaSlhCpak0pKvUkiXWP4dsZgzotHIMJjJUshGx9l44cEBnZVHpJXcNg2Q0rCVDbRAas2/N0+R9WOROTLK/km2vUiXXfrmYpau0pCapJb1Zf45ahtpIuspAqkpParKO1CSRZm1W6RUI0aI1SgkDxv7IFo2BNNn5Q2sg05iC1ZRCVlo6g9IyGGzOYrh1EHmDhzM8ZyiDs7LJHTSEwiEjcIzMw5krilgiUcr3v5SK2Kc/+pyPPvqEt956h7svvMilq5eZOXsW1TXVytyrrq6O6upqRo8erZy0A+2n5EytyspKcUFIBS0ejysei/LKMRyNEC9J4PK4FVsmt9dDMCJ8FQvtNgrtNuyOIrHqlIx1BdwimI6+QEARTYciYUIh+SYRloIk65gwYSKTJ09h4sSJzJkzRyIZLGD27NnMmjWLBQsXsnDhIsW5f/qMGTRMnSI0UE1NzJ8/X7xP+sz48eMpLy/H7/cTiUTEBSvJDOrq6hRvRtm3cdKkSXR3d3Pw0GHeeOsd/r//+BV/+ONf+PNf/pNf/frX/OGPf+ZPf/5PfveHv/DTn/6ClySR79lzF1i7bgPTps9kwsQGamrrmD5zBlOmTcXn89PQ0MCOHTvYtHETixYsYt68Bezc9SDnzl/k1OkzHH3oYXY/uJcDBw6yb+8edu3awcmTT3Ds2ENcvnyJ06dP8cAD29m7bx/HHj4uFcoTbNy0he0PPMDjTzzBoSOHOX9R6LgePn6cPXv3cOLxE5w9f47TZ85w7fp1rj79FDduPs/lq1fYu38fO3fv4sKli5w5d5ZnbzzHjRs3OHv2LMeOHWPPnj0sX76clpYWYeE1dy5Tp06jYVID48aPZ9ac2SyQhNSt7e0s7+uju7eXWXPm0LS4mZX3rWLbA9vZsm0r8xbMp2HKFOrHjaNu9GhmzJzJ4tZWmppbRPGaPotJDZNpbG5i3oIFzJ03jzlz5jJ+/Hjq6+uZOm0aExsmUV5RQf24sVTX1DBx0iRmzp7N7DlzmNTQQHVtDeMnTmDTls289/77/PU//8rf/v4Pvv/pD+lbeR9en/D+zCvIJ68gn/zCAhzNwS7xAAAgAElEQVQuJ7YiO7FEglgiTjQeo7S8XOl+ZPg9XpxQUIZILIrH58Pl8VBgs2F3OCTykzB9jsajipF0vDihGAaUV1ZQXVtDcUkJiZJifAE/Lo8bt9S52exi4Sd7lcaLE1TX1ih2awPZunK3WV1bQzAcUuzhwtGIAnsW2m0CpgwFcXu9ElO4lEAopGQJDswNlIlWMglMRm3unYmdJi0pCaveyIh0C1kGI1ajgUGpZganWMk2msk2pgrYTGfCqksZUMhSyNSlCbhNo8asliyZVMLR3arWkq0zkS0RQcySeFc2AzZrRBHK1OixanRk6wT8lqHWim5MI3U6cthkcn/Gl1nShFnVgvZvVWnJlCDH9CS1lIqsUwpYRrJOor9rSNdoxSb5Ct67SUVU099FWjTi+IRj/b3Fa+AczaoxKl2PWaMXRUzaX4bm3hgWeb6WqRHwoRxsKRNJ0iS7KEHLH2gkrJEWARopDNREhiYFs9pESpIoYunJBtKT+lmUGbItmMZAupT8nKEzka41KK4pg1IzyEo1k5VmlopYJtmpVoZkZDNy8DCGDxrCiJwh2IaMwJVXgM8mIMXS0go+leHEH/zoCz76+F944/W3uH3nDpeuXmZh4yJGjRqldB719fWKKDkYDCrQoUziKCkpUeyd5Oww+YKRIY9QKCS0Y8UJxRTXF/Ar+i95k+Pq5ZWgy+tWrKrkCJRAKIjD5cTlcSsFLy8/nxG5I3F7PIQiYUHDLyrCVmQnFAnjdLuIxqLEEnEqqioZXT+G0fVjGDdhPGPG1jNmzBjGjRvH2LFjqampIRaL4fP5FKmAsH/y4/a4icSiiu7N6/fhdLkIRyOUlJZSVlaO2+1WssV6epZw+erT/PTnv+I33/yO8xcv8v4H3+Xv/IP/+tvfAfjuBx8xdco01qxZx6LGZsbUj6NudD01taOpqKyioqqSyupRTJ8xg6amJnp6erj/vvtYs3oN2x7YzoknnuDd977DJ9//Pj/64nO+++GHnHryNAcOHGD37l3s2fMgBw7sZ+vWrezZ8yD79u3n/MVLvPr667z86iucPXeOU0+e5sLFy1x9+mnOX7zIoyce45HHHuXhR45z5txZPvrkY958+y0efuQ4jzz2KPv272Pzli08dOwY1569zquvv87b777Dhx99j6evPcP+/fvpW7GCxsZG6uvHMmHCBCmAdIKyOJg5cyaLW1q5b/X9bNy8md6lS1h5331se2A7GzZtZHlfH3v27mXTls2sWNnHipV9tLa3MWfeXMaMrWfchPG0treyuKWFRY3NtHd0sbilnRmzhHHz9FkzmTxlsqJFnDZtGjV1tSRKiokXJ5g0uYGKqkpKykopLhWeny1trZx68jQ//onIv/ryx19x7PjDLG5ppbyiSuq6RmIrsityj9z8PEX/KLNw5Y4rGApSUloqikPATzyRwCOxa11uAffZiuzKgi0UEZFGpeVlxBIJyirKKasop7yyAn9Q2JQlSoqZ2DCJcRPGkygpVq6VaDyG2+PB4/Hg9Xqx2Wy4XC7CkQgVlf2ymNraWoUkI2shS8vKlLQI2ZhbRkRkYpay4JTgShm6DASDypzOH/BTXFpCorgYj8ejLGBLSkruKWJPXThNhkpFpsHIkJQ0BqWYyElPZUiamWxjunA/N6YLAoMhlUEpZnJMaVgUAoc0M9KoSFcnk65WK/R6q1bHYEMKmTqDRK0XN+A0lYhmSU9WY1VrhXhaLZiOmVotFo2IbekXPvdrxDJU/YJnsyoZi0pNpkaHVa3GkiwSos1JatGFSNZOcicnOjENWSYJFk3WYVEJ6r1FYhaak+X9CShSCJh1mCVJgEWaeQ2cg/WzEvuLofAu1CozwAy1TnH+GKgTk227ZK/DNInAIdtQpScLzZxVI5icskRBFDQt6SoRz5KuMpCmMpCWJEgh6cn9bEzBFDVKQZp6kfmmS8NiSCMnzUqW0UxOioWsVAvW1HRy0sxYTWlkmsxkp1oYYs1hSFYOw7MHMzJrMM68fPx2B25bEZWV1Xz61b8Kiv2Pvvoxn/7gM9595z1u37nL09eeoWlxs8I8lHVb8qxLLl4ybCgXLLnzkuEJeWAsU/DlguYL+AmGQ0RiUUKRMF6/TxQCt4u8gnxy8/OwSSa6Lo+bwiIhaC60FVFoKyIvv5BCWxEOpxuP14/N7sDp9kjuEyKQcWRuPi63lyKXC6fHpdxgwtEIseIEJeWllJSV4vH68fmDEuwTZvToeqLROD5fAJfLpcwFgsGgYujqkWQCZZUVxBJxZVAfjkUJRyLE4/2Fe/x4kYi8dPkqPv3sC9at38Cc+XP56X/8jD/95c/85pvf8otffs273/kuly5fFW4Pd1/kmWvP8vS1Z3nuxk2uXX+Oa9ef45lrz3L1qWd47rnneeqpZzh77gKnTz/JhQsXuHTxEhcuXuDxk0/w5NkzXHnqKkeOHuX48eM8/vgTHH3oIfbvP8C6devZs2cvly9f5YUXXuL27ds8//zzvPTSS9y48TzXrj3LM9euc/LkSbZu28r27dvZt28fN27c4M7du+zdu4+tW7ezd+9+Nm3awtKly9i27QGOH3+Uq089xTPXr/HoiRNs2rxZpGjPm8f06dOkjLDZTJs2g7lz57NoUZMCja7bsIm+lfexfHkf27bvYN++Axw9eozVa9fT3t4p5ACr7qejo4t58xYoTMPly1ewYsUKNmxYT3d3D93dvSxZsozW1namTpvBxEmTWbCwkanTZjBu3HiJhSikBtFonFAoQklJGTZbEZWVo2hubuHi5cv85rff8Oe//oUPvvchO3btJBKLkpmdRfagwRLF3U1BoQ23T6ACLo94Xmhz4PZ4JVjQjtMlIPBINEogFMTr92EvsisyEEGEihIMR3C63BQU2vEHQhQU2gUsGQri9rqJJeJKsVCKRzxGTa2I8pGvORneltMUZHah3BGNHTtWMS+QTQtkclMsFqNYiqyRCScDDQo8PnGd+AMhCm1FhMJRorE4wZDo1uSYpXA0QjQeU47X4xUBubJZ9/9UxLKMoogNTU9jmDWDERYLWYYUBkkhmSLHy0Cm3qDkgCniYZVGuGZoNKSpVKLr0OnJ1OvI0RslUocEN6pUpKtUmFWCOm9Rq8nSasnR6cnS6cgxGrDqBujIVP1Uequ6301ezKdUWNQqib2YTIbktZiRpJYK0oDsLpWAE+ViZJbyx6ySfquf8i7p4DSCPp+ukrRbaq0gnuhS7+nCFHhQpRNdm7rfQT5N6jgtOi0WjSiY8u8id5lWGbrUmTBL862BIuoMtY5MtWBxCtLKwJgXLWaVUUq8NpCWrCctWU9qko60pH6XfMVsWGMQfoz6VCx6M1ZjBkPM2QxOy2SoOZvsNCuZqWayUgT1Xrh7ZJKTkUWmOYPh2YNwjMjDZ7MT9fjw2B1UVozqL2KfffljPv30M977zne5c/cuV595imUrllNRUcGY0WMUcbB88sdiMSW/S440kbswWcA5kPQh0+5leq/cxTglTVMkFsXt9VBgK1Q6qyKng7yCfKVTszuKcLm9jBiZR5HDhdvjw+F0U2grwmZ3MGJkHiNzRQGz2RwKhm+zOxg2Yjh2R5F0U/DgcDnFKtPhwOn04A+EcTjdVFVVM3FiAxUVo/D7RZhnfX09xcXFkimvD5/PRzQaFb6Pkk4tFAkrzvz+QIDi4hLCoTCJeJzp06exYGEjD+49yMuvvcnVp5/mX37wff7wpz/wm99+wy9/9TVffvWvvPf+h3znve/y0suv8fIrr/Hiy6/yxptv8/bb73Lz5h0uX77KuXMXuHDhMs/euMmt23e5dfsFLl99igMHDrBzxw4OHDjAtm3bOHz0iNiOHOHZ527ywYcf8/Y77/HmW+/wwfc+5pPv/4Afff4V77zzHc6fP6/kkG3duo3Vq9fR3t7BwgUL6GjvoHFRI5MmTWLqlCk0TJpET3cP7e2ddHR0sW7dBnbs2MWuXQ+yYf0mduzYyf79+9m0aROtra10dHXQs6SXlvZWVvStpL2ji56eJaxevZYtW7bR17eKnt6lrFx1P0uWLGP79h0cOHBISVRYtmwFra3tdHf30te3ik2btrBp0xa2bNnG/v0H2bVrN8uXr2D+/AWMGVPPpEkNLFiwkPnzFzBnzjxmz5nHhIkN1I8Vs8/KylHEYglKS8uJRuP4/UFqaupYs2Yd77//Ab///R/55re/4+btW/Qs6SUQCpIzeBAFtkI8Pg8jc/MYPiKXocNGYrM7lHgdl0fMsxxOD0UOFy63TyE9JBKlirjf6/cRDAXx+/3SnLgSnz9AOBLH5fbicnsJhiJKAfQHgxTaC7EV2frZiNKcKxQKEZEcZoLBgLJokheSsh+pjIAMXGzKms/Ro0criIMM89uK7DglWzeZvu/2enB7fHi8AQptRXh9QYmA4qPI4cbhduLyCPKJDJHKSIvD4SAYDCpjiXuK2MVTZKhU5KSkMDQ1lWyTgUyTgSyDgWxTCsMyLAxOTSPLYMSi1ZKhUWPWqCWIzKDYSGVoJK2YVo9FqyPToCdDq5byxCTau1qDWa0mQ61Wio9FrcaSrCJTrcGq0ZCp00n/jhw4KWnFVMlY1LKDvUYRO5uTk7GoNVjVaqzJoohZkjRYVXqFgi8XjvRkzQA4TntPEerfROG0aDQCRlQZFBstUehSBBtyQBHL1Bgl9qERi0p0WBa1jnS1RnwvWi0WrVYRTsu6LtlWyiz7M8qxLJJoOU3ycrSqDQN8G0U6QP93r1fmYwOF0mbJLksuYko3K+nMrIY0QeRISSfbmMqglHQyU9PITEkXs0+jmewUC4MysshKz2Rwdjb5w0ZQNDyXQJGDkNON215ERUXVgCL2+Zd88sn3effd93j+5i2uXb/GylWrKC4upqpSBEnW1NRQVSWYfrJvojz7isViilYsHo/j8/mUgiXDF6FQSLgUSHBJMBzC7ijCFxAXT25+HvmFBQr7aqAGRtbIyANwh9ONzx8kEAxjL3KQXyhShHPz86UVrU3MzBxO4frudjF46BCGjxxBfmGBBFU6yCsooMjhwhcIEo5EmTipgbKyCiZMmMiYMfVKzEZ1dQ2RSJRINEooFMbn82N3OHC4XBTa7bi9XjHXcHtwOF0EAiFisQS9vUu4ceN5fvazn/P1N7/n57/8Fb//oyheP/v5z/iPX/ycr7/5hl99/TX/9m//zksvv8yTT57h6WeucfnyFc6fv8CpU6d58vQZbtx4npdeeplXX32NF154kZs3b3HlylVOnX6SYw8fZ8fOnew/cJCTJ09x/vwFbt66zauvv8Fbb73LK6+8zt0XXuL1N97irbff5eWXX+Py5ascPHiQrVu3snPnTrZu3SqJjVewZvUa7lt1H1u3bGHXzp1s2byZ9WvX0bd8BUuXLKWtrYOVK+9j9+497Nr1oFJsHti+g2PHHuLIkcPs2rWLdes3sHrNGnqXLOG++9ewYeMW1q3bwPbtO9i+fQcr+laxdt0G9uzZx5o161i9ei3btj3A6tVrWLZsOStW9ElFcjebN29hw4aNbNq0mfXrN7B+/UbWrl1PU9NiRo+uZ+rU6TQ2NjJ//lwmTpxAbU2NRMMfT1XVKMrLKggEgkRjcUZV1zJnzjyOHD3GDz/7nP/8r//mJz/5N27eusPGTZuJJeIUOR2Kz6fX78PhdjJ02HBGjMxlRG4uI3Nzyc3PI68gnyKXA1tREfmFNpwuN/5AELvDSZHDSTQmMsV8gQDBcJhoPE48nqC4uITq6mrCEcH4C4WjuD0+4okSXG4vDqcbt8eL1+/H6XLhdLmlc0z87fcHKCkpVZxm6upGE4vFKS0tY9z4cSSKixX3GXl+K7MSS0pKlDDYyZMnSxZvIuPO4/Uq0KBTmlmLvL+AVGg9hMIRguEwtiIHHq8Pj8+HrUiQs6KxmDhmrxeP14fXJzqxkpISampq7iliz1w6xRCTkcEpqQxJTWVIejqDUlMZlCqCMIebrQxNyyBbb1Ju7pl64ZVo1ZrI0qeQbUjBqtWTodYKyyONjiy9DqtOK4qSWodZyQdLlpw21GSohEO9RaUmU6sjW68jUyc+l65WkZacTKriUp+EWSXcOywqMW8THoqiG7OoVFhVMqQoNGOCgi/sp9Ilen5askrqCGUhtGAU9kOEArK0arRYNQbMyQJ2tEoEEWuygB8FTd+ARd3fiQk2oolsTQpZKr2g/Wt0kkWXFotWaNMsGgHvKeQLlVZKapa7JaOS1CwTTMwSAUR23B8Yu6IUM8lZRH480NTYKhVai1oYBctzsSxjqsIGTdfryTQJ8k6WMZ1BaVaGWLIZZMli+OChFA7PxTE8D2+hA29BEf4il1LE/htI+vQHn/He+x/wxptvc+3ada5fv87GDRspLS1VhMiyrqSyslIx05WTkmtqahQKbV1dnTLclb0VZRePeCyG0+m8J2VX1sDIhUqsesUqMK8gf4CQ043N7iAQDCtFzOcPYi9yMmKkKIAFtkKxD3uh4q/o8XnJLyxgyLChCturyOkgGA7i8YqbRUAKp6yrrcXpdOLzeamqGkVFVTWlZZUkiktxujxEY8WEIzGKHC68vgAebwCfPyhFm3gIh6OEw1Fcbi/Ni1tZuWo1N2/d5bMffcGH3/tE2PC89io3bj7P6TNneOW1V3n9zTe4ffcOt+/c5tlnr3Px4kWuXr3KySee4NKlS9y9e5c33niduy/c5dr1a5w6fZo9e/dw4OBBzpw9w6XLV3juxi1efe0N3nv/Q957/0NefuU1Xn/jLd54401eeOEFnnnmGbHPkyc5evQIjzxynMOHD3P48CEeeughTp8+zYULF3j++ec5ceIEBw8e5ODBg4ql1I4dO9i/fz87d+5k/foNrFixki1btnHw4GEOHDjEwYOH2b17Dzt37uT48eOcOfMkBw8eZN26DaxZs56eniV0dfWwfMVKNm/eyt69+zl06Ahr165n9eq19PWtYtWq+1m7dj2rVt3PihUrWL16NVu3bqWvr4+lS5fS3t7GvHnz6O7uYunSpbS2trJgwUI6OztpbGxk0SJhNDxjxnRqaqoZVVXJmNF1lJQUS3OoOLPnzubY8ePcufsS//7//pQ//fmvfPDhR2zYuJnqmjr8gRB2h4NwrB8Sk4kNcsGSzy2Hy4ndIeat8iYvkDw+j7IIc7ideH1+fP4QXp84Z2trR1NWVkF5eSWJRAmlZRXSgkzAkDLC4Pb4pA5IGEAXSgiD0+XB4/UTCkWoqqomkSghHi+mrKySsjIx6500uYGpU6dSW1urLDRl8lVFRYUyo6qqqronoV2e+/r8fgLhEMWlIq3d7XUr7EiRzu6lyOWgwFZIfoFNdI6BEIniUuKJUoocLgoK7fh8Ar2QRdX3sBMvPEGmTscgUxrDMjIZkZVNQc5ghpitZJvMDDJlkGPMwKoVVkbCI9EoFTEhTB6Ukk6WQUCMQmCrI1OnJdtgIMdkJEsnwYLJGjLUaswqtaTT0pKh1pGmVpOh1ZBtNAoLK62GdI0w901NTib9W8UnPVlFpk4UTbNKhVmdjFmlIj1ZRXqyWjADJesoS3J/HllGsgjQFKQQFRaN+Pcz1HoytSmSNZVWQI0qQTjJ0Igbv0z1tyTrxHuSRQG0qgz9jvdqMSPMUhvJStZjTRb6M8GS1JGp1Yh5m0pQ7i1J4rFFKWL9nZdVayRTibQx9dPsVVpldiZ7QGZo+41+zZoBbES9IG+YB7IT1XpBx1frSNfoJW2acP6wSlZjmfoUBqdmMCwjk5FZgxk5aAjDBg1mRM5QnCNtOEYW4Mqz48wvorysik9/LLETP//iK0Gxf+sdbt+5w+XLl9m8ebPCSJQNc+WZmMxskmdiNTU1iuBZhhhlRqLsXyjnjnk8HmVoHI3HlGJTYCtk6PBhCp3e6XaRm5+naGScLhdFDrfSjXl9QfLyC7HZHeQX2BQXg7yCfIUlJj/PLywQM6toRHGAF4PzcgLBCL5AQFhj+f3Y7XZ8Xi8Op1O5Wbg9Pnz+IMFQRJnDRaJx5YYi06QTiVJKS8uJxeNUVlZRXl7BzJmzWLhwkYC7GhqYOVv48c1bMJ9V999HW0c77V2d3L9mNZs3beKBBx7g8uXLnDp1ildffZWPP/6Yt995m+vPPcvZ8+e4fPUKz1y/xjPXr/Hc8ze4++KLvP7GW0pu081bd3j+5m2uP3uDWzdvc/v2HS5evMTJk6d54omTPPzwcR599AR79uxlz959HDx4mEOHjnDw0GGOHH1IQHUHDnD6zJM8fvIJjhw9wsHDh9i3fz/Hjj/Mww8f58CBQzz44F6OHTvOoUNH2LfvAIcPP8SOHTvZvXs3hw8fZtu2beze/SC7d+9h06YtrF6zjl2797Bjxy727z/IoUNH2LJlGz09S1i16n6pCO7myJGHePDBB9mwYQPbt29n9uzZzJw5k66uLtavX8+cOXOYO3cuixcvZuXKlfT19dHc3Mz8BQuYKlleCSPpCUyc1MC0aTPYuGkzFy9d5vMvvuS3v/sDP/zsc048fpJVq1YTT5SQm1eAvciJy+0lGhOkn0gsqsyFZAKHDEXL/p8Ol5P8wgKGjxyBw+VUyB3y+2VXDX8ghMvtJRSJ4ZPcaMrLK4nFEuQXiNc9Xj9OlweHQ5xfLrdXgcPzC2z4/EEKCu14fQHCkRjhcFSkRCdKKC4uJRSK4PH4iIRjlJSVMn/hAnp6epg1axZ1dXXKbFqebxcXFys0+EgkouTbyeOBggLBtpSvFXn2ZyuyU2ArVMhS+YUF5Emp1F5fgEAwTDgSE3Nql4dIJKI4gHyb2HHt8hnMySqy9CZGWHIYmpFJfuZgsk1mBqdkMNhkIUufTo7BTLY+jUydkSy9iUydQeRnacRzq04WMJvI0hlEx6bTka0XouYMlRaLWotVo8GqFrZQWTqjRFZQY9VqydKJ/criZ7NKI+yfVLp+iymV6JQyNcIo2JysFh2aSkWGWt1fLCV4ziptFtlOSiZgSKQOGQLMVJvIVJuwqk1SAdMJCr9WMCatGgNWCW60SgbFFokNKeu7MtQG0iV/xGyVeH+mLkUUILUOi1aCXbWGATEvEu1ebSJDZcSqSRGPNSah3dKayNSZpO5PItLIVlUqHWaVmIWlqwT0maE2kqExSanPKVJEjujuxNxNothLXVyWLkVklhnTyJJ0gdmmdIZlZDE8M4dhWTnkDRvBiKHDKBg+kqLhBdhG5OIqLMKebycWL+FfvvqxBCf+6Ave/c77vPb6m9y5+wIXL15k9erVVFZWKri5DE3IxaqiokLpvOQCNW7cOKU7k4kfcscmd2/hcFgQIXxiGCxj7jLTUN78wcA97C+PzysNmX0UFBZKWjInhfZ+3H74yBHKe91ej7JStjuKBEW/IF+hC8uvuT0+ipxOYvGYMv+SCR0yG0sUPkE9jiXikvejsNNyeTzSfM+N1+cjGo0pQ3v5wpWF3D6fj0gsqgy/5cF5eWUFlaOqKCktoXJUFeMnTmDCpInMWzCf7t4eli1fzsbNm3js8RM89vgJTj15midOneTshXPs27+f5StWcvDQEc5fuMSVq09z5erT3Hj+Fi+/8hpvvf0u737nfd7/7oe89fa7vPHm27z08qs8//wtbt66w+27L/La62/y6mtvcOfuS7z40qu88tpr3Lpzm1t3b/PCSy9y8/YtLl+9wsXLl7hy9Srnz5/n8OHDrFu3npUrV7Ju3Tr27dvPnj172LJlC4cOHWL//v1s3bqd1avXsmbNOvbtP8DGTZu477772bBhA3v37mXPnr3s2rWLAwcOcvz4oxw4cIgHHtjJ5s2bWbVqFcuWLWPmrJnMmjOb3qVLaG5ZzLTp01iwcCFdPd3MnTeXmTNnUjWqinhxgpq6Wlpb29m8ZSsnnjjFrbsv8d6HH/Ov//bv/Ow/fsHNW3dYumw5o2qqGZmXq5xz8iJH3opLS4RWSkpJkGezMl29yOlgRO5IpdsakTtSWXDJuq5AKKjMsHx+v2RgHSQciUizYrEILCgswO31Eo5EsBcVCYePWJRgOCygRGmRV+R0Eo4KZm1puTi/nE6n0ItForhcLnJzc0XenqOIujGjaW9vZ8GCBYwZM0a5buWZtuxtKhcyWZQsC5S9Xq8C9cvn6UDt2cDr0uXx4PX7icQEgaWktJRESQkxaYwgz+vq6uruKWJPXzxFtk7H4JR08rOGkGMyMzTNQpZRiJ2HpGYwNM0qdGPGdLL0wqQ3Sy/8EGWrqAxZqKwV5A+rTk+20USOMQWrxE4UjEMdVo3oZqwaUajMKg1ZOkFuyNQaRXGTup0sjZFMlYEMiZ0obv4CApSdOsxyKKZaLQqlWp5Z6TEnG/o3lUEUCl0qGWoTGclGMjWponApm2SvpTMIf0e5mGlEMTNL5IoMrU4wHLVS9pdWj1lrkLo4Ldka6fPSsaerdWToTVj0JsXsN1Ny1hDfoUmx+TJrDKRrJTHyAMcN2UpKFEzJa1FrJE2lVxzrU5I0pElklEypm5Mjb9JVOqEL0xlJ0+gx64wMt2STJv3cYkghJ9XM4DQLI7IGMdiSxeDMbHKHDSd3+HDyh42kaGQhhSPzsI0soCC3gHAszr/IBsA//OxzhH/iO1y7dp1z586xbds26uvrqaysVFzdZYahiGYXKcrCtLeKMWPG3BNbMpAIIndtspWNrEUJhkM43S4lTkUme3h8XgpshWIVGwwoxUTusOQCJBc2uVsrsBUqNyZZNO39loBaLmLysF0EFbrxB/zMnjOHadOm4XF7FNhTYPvee5iUMl3f6Xbh8/uVm5/T6SQYDCqxNHIn6vV6FWjV7XbjcouCVlJa0u/3WFzMqNoa6saMpqp6FJFYlERJMaXlZYoOqLhUaILqxoymtq6OSQ2TaJg8mYqKChoaGmhsbGL+/AX09fWxbNkylixZSk/vUu6/fy1r121g/YZNHDp0lIeOHefE4yc5f+ES585f5Nr155Ri99obb3lNWHUAAA5cSURBVHHz9h2uPHWV6889y8XLl7h09QpXnn6KM+fOcur0ac5J4ucjR46we/dutmzZwpYtW9i5cydHjx7l6NGjIuBy+w7Wrl3P8uV9bNy0iZ4lvcyYMYPGxkYefvhhnnzySY4cOcJjj53g0Ucf59ix4+zcuYu2tjaamppoaVkscsJ27GLpshWKbm76jFnMW7CI2XPmMm7CeBqbm1i9Zh0XL13mO+99l5/+7Of88utv+OnPf80PP/+KMxcusqixWXLFyGPYiOEU2m2UV1ZIxcJHMBzG5fEo56V8bg0UGsuQdaHdxvCRI5T92B1F5Obn3eNtKJ8fHp9Xmf+6vQKFGKiddElOHF6fYOeWlJUSDIWIxeNKwZSZuwNZiqFI5B66u4xm2IvEOV9VPYqJEycyffp0qqqqqK+vZ+zYsUycOFGxgwqFQoqTiCyN8UvWU6FwCK/ETJSLmXzNyPIWWRbg8Xml14VAWtasBcMh4om4IlX5J53YpdPkmIzkpKQyJMOCxWhicFo6Q6xZ5KSZGZxuZog5g9zsHAalpZOdkobFYCRdp8FqEASBTGM6GTpxg7boU7EaTFj0RqyGFLJT0sWNW2vAakjBrNUJjZZaL93Q9aRrtCKyRW8iXSvo7OlqIS62aHQKXV4mQfSnRxulG7medLXE2lNrRQSMRjLwTe53f5dd5WW9m1ljwqw1KfMhqyFV6KVMaVj0BnJS0sg2pWLVCwsqqyFFHKNUnCx6MUvKNKZiMaSQptYL9p+kMTNLUKCiQdOmkKFNIVOfSrYhjRydCBW1qgxkqiW9nNYg7LJ0BjKNJjINJiz6FMxaI2atkTS1XoICJeKHRrBDzRpB509TqUnXyJlkJqz6NCz6FLJN6WTojcITU5+CRZcqdH6GNDK0KZIdVSqZJjM5aVbyhowgf1guuUNHkDtsJCOGjWRYzlDyho4UPxs6Anu+neLiMj75/Evhnfijz7/kex99wmuvv8n1689y7txZNm7cyPTp06murqakpEQpSPF4nFGjRimsQzlcUi5wVVVVCvtp4PwsEokQi0YJSJ2NPygsdRwuJwW2wn/qpvIK8im02xSIxu0VpAmb3YHD6ZbcAgSjy+Prp+h7/T7lYpNnFPIKWoaEBIHEg9PlIhorFr5wLhclJSXU1dXh9wfIzcsTJI1gWKEWyzMKeQAfjcUV54JYvJhAIEQoJOYKso4uHA4TDAZxu90kEgmJTRZUxK8DrY1Gjx6tzDHGjBkjOYqMURhl8pxRFlRPamhQZh6lpaUEg0HFHaG4WHSBHo8gAQQCIQKBEOFwlPLySiorRzGqupbqmlrqx45n1qw5tLZ10NHZTfPixcxfuIDFLSIAc+nyZazbsJ5NWzazbv0Gdu/ew9Gjxzhx4gkOHTrCE0+c4vTpMxw9+hAnT57koYce4siRIzz44F4effQEx48/yp69+1m3fiNt7Z3Mmj2HNWvWcejQYR566GHOnj3PpUtXOHv2PPv2HWD58uVs3LiRLVsEiaOvbxVLly6nr28V7e2dbN68ldOnz3Du3AWeevoZ3nr7Xb768U/4xS9/zddff8MXX/6Y1994i0OHjzJn7nwi0Tj5hTYF/s0vtFNosxMMRfD6Anh9fsUxw+vzKZCgDBfK1k8DjXllqFBeHMliZzkeSF4s+YJ+ifDjxuX24nR5pPMkQjAYJhAMU1AofheX2yvZUAVxe3w43R7p9wvcAzl6fQEK7YLoFAxHlOMqtBUJaDsYpLKqUklmKC0tVc6p0aNHM3bsWAUx8Xg8Cmrg9XpJJBKC/FFaosCI8rUp6zQjsSgujxBje3xeIlFxHcizapm56PMHsdvtysyttLT03pnYuVMSsUJPjskkDIB1BnJM6WSb0iWBrI4so4lBqelkGkxYpVmXWa0nRRbXJhvJUKdg0QivRTmIMV1lIEWKPjElqTAkJWFMSsaQlIQhKRljkkp6LZmUJDUWrZ7UpGRMSUnSe5LQD9iMSWqMSSqMSWr0SUlopZ/rpE2blIQmKQm1tGmlzZCULH1ehSlJjT4pWdqX2J8hKRlDUrKUrKzHlKQmTQq5TE3SYJX8BuXgypQkDcYkFfokFaZkLSkqLSlyMnOShnTpeE1JKoxJyZiSNKQkGUhJ0pOaLG1JWtKSdKQlaTEmJWEccJzicyrp91ahSUpCn6RCl5RMsnSMGunYdNKxapKSSB7w2JSkRZeUjDYpWfqekpXvypCkQZekwpikxZSsx5Skw5ikwaQxkGJIIcuazfChwxkxPJfBQ4aRnTOYTGsWg7MHMyhnEIMHDWHY0OF4/SE++dEXgtjx+Rdf8d0Pvscrr77OM89c48yZM2zatImFCxcyduxY5YY6YcIExQVejiyRIUaZslspGfp+++YsC6IDgQDhmNCTyKvVYDikrO7kImN3FIlBuq1QWv2F8PmDeLx+AsEwkWgcry9IOBKXmFtexVtuYDErtNsU2q8sopYdQDxecQHGEgl8fp9CS5aDPKOxhLhRhCKUlJbj9QWkm0gQry9APFFCOBIjFi+mtnYMpaXlJOLFikuBLAqX5w4y/Vle8Q50OqmuFp6MM2fOZNasWcyZPVv5WX19vXDhl77nUaNGMW7cOCZOnEhdbR11dXX3dMGyc4rsWSeTbyoqyqmRZpyyUWs0GqHIbsdms+F2u4VIOxgkGo0oxVc2cK2traWysorq6lomT57KzJmzqasbQ0PDVJqbW2huXsyC+fOZPXs2ra2t9PYuZWXfKhYvbqW1tZ2u7iU0NS1m/PiJtLa2s27dBnp7l7J69VrWrt3A1q3b2bNnH8uWLae3t5edO3cqxI/HHnucp556hlu37vDhhx/x+edf8umnn/H9Tz/js8+/5IdffMkHH3/MY4+fpKm5ldraOgoLCygqsuN0CiGwz+/D5w/gD4Rxe3x4fQHsRWL2KRcxh9NJIBxUZkDy4mgg1C0jAfJCy+7sh60DoSCRWBSHyyl0XZEQTpebYChCLF5MJBLH4/YRDkcJhSKMqq4lFi8mFI7i9QYocriIROP4A2GcLg/hSIxoLEEoHMXj9UusRR82u0OZ4zldHmVeay8Si8JYIq5k/MlsYZnmXl5ezvjx45UUBxkpkRep4XCYWFw4jjhcTmKJOIFQAJtDEFh8Qb8yz/YF/JSVV4gFpUsUYYfDjdcrCq8/EMDpdCiLtoF/XnvjFXrbOljW1cuynh56ujpZ2tlFT1cPy5b0sbx3Bd2dPazqW8n6NWtZ1ruUFcuWsWJpD72dXXS2dNHd1suy7hUs7VrOit4VrFiylOW9y1jeu5zOti7aWzpY2rOM7o5uujq66O3qpaejh47WLrrau+jp7KGrvYuuti76lq2gq6OT9tYWWpsX097aRmtzO61NbSxubKGlsZXW5jbamttobWqltamN1qY22prbaWlqZfGiFtoWt9PS2ErzosU0N7fS1NRKW1unIsJvbe2kta2TltYOuruX0NHRRWdXFy0t7TQ3t9Ha1klnZ5f4eXsX3R3d9PYspbOjh47Obto7O+ns6qazu4eu7l7aO7vp6Oqhu2cpHR3ddLZ2iePr6Ka1vZP29i46O5fQ3rGE9s5e2jt7aOvooq29U3y2s4uOzh7a2rtZ3NpBS0sHbW1dtLV10drWSWtLB42LFtPc1MLChU0smN9Ic1MLbW2dtLR2srilnaamVpoXt9HY2MKixhaam9tpam6jqamN1pYOmptbaG1tp2VxK4tbWmlt72RxWwct7Z0sbu+grbOLlrZ2Orq66epdQvfSZSxbdR+r1q1j5dq1LFt9Pz0rVtC7oo/u5UvpXraMriVLWb9tG//Pr34lkp0//eHnvP/B93jhxZe5du06j584wbZt21m4UPgLjhs3jvHjxyuFTFb6y272MrFDUHanMHr0GGWALGd2yTfz4uJiSstKSRQnKCkrVRy4I9EIieJi4XYfDOCVoByny40vECAQDBGJxpViEgpHKHI6CYbDhKNCl1JaVkpJaQnhSIRAMEh5RTmJ4gTRWBSvz4vX5yMUChMKh3G6XESiUSKRqFTMooTCEbw+Px6Pj0AwpAyq7UVOotE4celmU1FRRWlpGSWlZcTiCSorq6isrCIajVFTU3tP9lpJSYlihBwOhxk1apQC58gBnbW1tYwfP56GhslMmTKVmTNn0TB5CvX1Y2lomExtbR3TZ0xnYWMjrW3tzJu3gLq60RK1uk6JypEz2WTx64QJExQ4eOy4cTQ0TGbWrFmMGTMav198h5FojERxCR6PF7fbg98fIBqNKUkAiURCMXGORiMUF5cQi8UZO3YciUQxgUCQYDBEPJ4Qhs4uF263h2gsTiQalwqEk2AoTCAYZNSoamKxOGVl5YwfP4GKiircbg+BQJD6+rHMmDGT2tpaxWl9/ITxzJo9h+0PPMDlK1d47fU3+fQHn/HDH/6I7330Cd957wPOX7jIxs2bmTRlKg63h/yCAgoK8gmFg6LzDwaJxqK4pVmr2+PB5RZzJnuRA7fbI1zjHU5CkYhibRYIhXB5PEoHL8+nCu02ho0YTl5BnvD+LHLicruxF9lxud3E4glcktFvod2mCOoD0rnn8/uJRGKUlJYTTxRTUVklud4LmUYkGpP+b8R36Pb4CIYixBMlSjcm6yT9gRDhSEwpxOJ5hLgE+8uaTbkji8fjCllLptmPGycil2RSR0lJCT6/H5fHiz8QJBKN4Q8GcXu8uNxuXG6PdH34iRcLRCIYDgto1ucnHIlSXFpKKBwhkeg3RPh2EfvDgMf/AP7+rcf/GLANfN//7c//7fVvv/Y/Pf/H//L4/28fA3//gZ//b+49Lvl9/z1g+9u3nsuf+fu39vPf/8sx/eNbn5G3/23/8n7/NuC1f/wP28DP/u1b+/nbt/Y1cPv7t97/d/75mL79Hfxv39G3vwf5MdLrfwL+yD/4P4NgihLFzU10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png;base64,iVBORw0KGgoAAAANSUhEUgAAAbEAAAC9CAYAAAA9ZUN+AAAgAElEQVR4nJy893dbV57t2f/KzJqZ1z0dq6u6sstVTpIYkXMGmKkcnGRbshUsK+ecmAMCExglBjFnECRIkCDABIJRyZaozM/8gGCpXk+/6se1zroA7j3nXuDyfvfZ+7u/5++ePltj7fkz1p4/49mL5zx9tsaPT37i6bM1nr988U579uJ57Li3P4/2X3v+jLVnazx9+pSHjx4xPTvPkMdLV08/7R1dDA97GB4ZZXhkFPewB8+oF++4j+GRUfr6B3ENDTPkHsEz6mV4ZJQx7wTecR+eUS9j3gk8o95Yn/GJSXyTAaZn5piZnWdmdp6p6SBT00ECU3MEpmbxB2YJTM0xPTPP9Ex4/6R/hgnfFL7JqdgYEz4//sA0/sA03nEf/sA0Ez4/4xOTjHknGPNOhI/1T+H3TzE5GcA77mNqZo7RCR8u9wgul5uenj6aW1rp6OzGPexhxDOGO/KdB11u+gdc9A+46O7po7unjzt3Grnb2ExNTR319XeorHRitdqpqKiipqYOm81BXV0Dd+400tLSSmWlk+rqWiornVRUVJGTk8ft27e5ceMGV69epbLSSWmpjcpKJzU1dZSW2rh48TK3buVw8uRprl69TmFhMaWlVmw2G+Xl5djtdux2OyUlJVy/fp3r169z5coVLl68yOXLlyktLaWoqIjS0lKcTic2m42ysjKsViunT58mPz8fq9VKbl4uN2/fori0BGdNNbn5eZRYS6l0VlFdW0NdQz0Nd+7Scq+N3r4BBgaHGHKPMDDooq8//H7QNcLAoJtBl5sx7zjDHg9D7hH6+gfxjHoZn5iku6cP77iP+cUlvD4/03PzTM0FyS8uYf+Bg+zY8ymp6ZlkZm3mq6/30d3Tx/TMHNMzc/gD00z6w/fZNxlgZjZISYkVo9GMTKZApVIjl8vZtm0bu3bt4tSpU3z33Xekp6eTlbWZH344xsDgEGNj4/T2DXDnbhMNdxrpd7kZ8Y7j8Y4zPOaNvR7xTjA07KG9o4ui4lIKCotpuNNIR0cX7V09NDXfo629C7vdzrZt2zh27BgNd+7S2tZBVmYWF86f515rG+0dnQwOuhlyjzA0NIzHM4bL5aaru5fOrh5cQ26WV1d58OghD358zPKD+yytLLO0ssz9hw94+PgR9x8+YPXBCvcf3Wf1wX1W7t/n0eOfWFxa4f6DRzz66QkPHj5mdm6W0VEP3vEJJv3TTAbmmJlbIDi/xMrqQx4++pHl1fs8evyIH5/8SGhxkWGPh+DCPKuR8y6vrrByf5VHj3/kwcPHLK+Ez/X230/AU17zgtc8B37iFT/xkjVgjXWerr+JvIa1dXgBPIu+5w3PeMUL3vACeB7Z9zx2zBue8YZnvOYZryJtPXJ8uN9z4DnrvOA1z1iP9XkeGfs5r8PHr8NL4CXrvOQ1L1nnBeuR877h+Xq4z3Pe8JLwdT5fX+f5W+M+5w0vWI+8D/eNHvsich3PWI98h/XYdTznDWu85imvecYb1iLtWeT908h4a9H+6294xjrPI+1FZMyn/0V7wmuess4T1vmJdX6Kned1bOw11nkeueaX6294yRte8IZX6/D6DbzgFWs84xkvebb+OnJ8+Hu+WIcXb6K/2Ruesx757uusAc9Y5yVveBX5jZ6vv+b5+st37+06rK2H+7/kTeQevGFt/SVr66/4u7Xnz3iy9jQGUE+frfFk7SlRcHsbsJ69eB5rfw1w74Dds2c8/vFHFpZWCcyG8E4EGB0bjwHDiGeM/gEXXd299PUPMjwyimtomEGXm96+AXr7Bhh0hR/aKBiMeMZiADbmnWB0bDwy5iT+wNQ7gDPiGYsBz4RvCu94AN/kNP7ALN5xP2Nef+Rz31vjhK/NO+5jwudnwudnxDPG8MgoI54xJv1TTM3M4ZsM4JsMMOadYGhklK6+ftwjo3g8Y4yNjccAua29MxKkw8F6yD0SA7Ke3n66I4BXX38Hp7OGygondXUN1NU1UFJipaK8ioqKKgryi8jJyaO01I7VasfprKG2tp7q6lpKiktxOBzk5ORw/vx5bDY7RUUllJdXUl1dS1lZBbk5+Zw4cYpjx05w4cIlzp+/RGFhETk5Ody+fZucnBwKCwtxOBxUVFSQm5vLjes3yM/P59atWxQWFlJWVobNZqOkpITKykrsdjs2m43i4mJyc3MpKirCWe3k6rWrnDx9ivMXLnA7N4fikhIc5WWUVZRTXVvD3cYmOrt66O7po6e3H9fQMH39A3T19NLR2U17Rze9fYMMDA4x4hll2BOe8HR198YmMHcbm5n0TzE9M4dndIwx7zg9vX0c+eEoWZu3kJKWjlarJzNrM2fOnscz6sU97Anf53Efo94JXEPDjHjG8E0GyM0rQKFQoVCoUSqVbN68mcOHD/PDDz+wb98+0tLSyMzMZN++bzl27CRNzfeob7hLdU0dNbX13LnbRF//IP0DLgYGh3ANDdPd08egy013Tx919XdixzY136O9o4vO7l56XUP09A1QYrVx8tQp9n2zj3379nH82HEa7tzl6rVrOJ1OOju7aW3vpL2zh4HBIXp6+mIgFv7NumhpaycwPcvS8jKLq6s8evKER48fs7C0xOJyGMiWV1dYXl3mwaOHLC0vs7C4zHxokfGJSQJTMzx8/CMPHv3I4tIivslxRkY8jHkn8fqm8U1OMzsXYnpmjsWlFVZWH3D/wUN+evoTqw8eMj0zx/jEBMGFEMurK4QWF5hfCLG0vMr9+4948PBHHj768R0QW3sdCdvrz4CXsdAZhounkbYWgYGnEXh6EQuB4fD2gvX1F7xZj4a1aHh9EQmJUbh4yTqvgFeRc73iFa95HXlP5Lg3P4feMASsP/8ZZtbXeLP+5C24fBnZPo+E4qeR63zBX8NTtM/rcJh/C6LC1/k6su9VBK5escZrnvCKn3jFE97wNAZlr2NQtsYrnvCSn3jJk9jnryL93vCE17HtU17xNLYvOu4rnvA6sv81a5HzRyHtMes84A0PeM1DXvMj6zyJQN+zt77jy8j3X4vsW2OdnyLTjcg9ikB0uD0BnkSmGmus8zQ2pYlOUeBJ5LjoGE+BH4HHke1PwAterj/n6frLMIj9NRuLAtrbn/1XoPXX7cXLF6w9f87y6kOm5xeZmpnHM+qNgcKgy03LvTYGXW58k4EIeISBqX/ARV//IL19AzF25hoa/jkQjY0z5p14hylN+Px4x32xY6LMbcLnZ3TMh3t4lAlfgMDUbISBBRjz+hgd+5nxRZleFGSjTHHC54+NFWVo0eMHXWHWEJxfYHhk9B3g6+0boLunLxYw3cMeXEPD4UAUAbE7d5u429hMVVU1lVVOyssrKCwqpqCwiPKKSsorKikoLCInNw9HWTm1tXUUFBbicJTR0HCXKqeT4uJibty4QWlpKTU1dVRVVVNX10BllZO6unrqG+5QarXFxrI7HDira3A4HDEQs1qt1NXVUVNdQ3l5OVabjZzcXC5dvsTNW7ewO+w4yhwUFhZSUlLCxYsXKSwspKamhsrKSiorK8nNzeXcuXPcunWLkydPcvz4cXJzc8OszWbF5rBzr7WNjs5uurp7aWvvjE1iurv7aO/ooqOzm/4BV+x3ijL2t3/DIfdI5F5M4R33MuHz0dvXy+Hvv0elVpOalopEKkNvMHH23AVGx8ZxuYdp6eigsbWV3oHB2MRieGSUmtp6vvlmP8ePn+TkyVNcunSJ/Px8bt++zaVLl5DJZGRlZnL12nXaOrvp6e2nuqaOO3ebaO/owuVy09beSXPzPRobm2lubqGjo5P+/kEaG5vJLyikqrqWpuZ7dPf00d7eyb3Wdu42t9DQ1ERhSTH5hQUcPXaUnJwczp07x7mz5ygttXLnbhNtnd109PTT0tFN3+BQmH11dtMTAcre/kHaurpxe8bwT80QXFzi/qPHPHj4mNX7D5kLhmIsdGFpkYePHrGwtMzMbDCmPkT/t5dXwixtfiHEiGeU/oEh3MOjDI+MRSaEfqZn5iIg9ogHjx6xuLxKaGGZmZkgocUlllaWWbm/TGgxSGhxkdUHD3jw6DH3Hzx8B8R8E/2c+v4zTh/cw4Evsjn4dRbffZnO4W+2cfi7nXz7zVa++TKLw/u28+3erRzev5N9X2xh7+5MThz+nMP7dvDV7jQOfbOTE4f3cuTgZxw+9BkHvt3Foe928/2BT/n+wB6+P/gp3x/8nB8OfsmZ4/s4efRrjh/dx6kTB7lw6nuunDnMhVPfcunsQS6cOsCpo99w7uQBjh38kmMHPufI/h0c/XYnR/Zt48j+bRw/tJsj3+7k4Ddb+OHADo4f2s2J7/dw7vgXnD32OWePf87JI3s4fmAXxw/v4fTRL7h8Zj/nT3zN8e8/49QPezlx4AtOHdrL8e8+5+h3n3HswOdcOnWA88e/5tyxvZw5+iXnj+/l3LHw9swPX3DmyBecP/Y1Z458xvHvdnDh2BdcOfM1187u4/KpfZz5YS8XTnzDpVP7OH/8K84e/Zzzx7/kwvEvuXTqa84d/ZzLJ77i9vkD3Dr3HTfP7Ofa6W+4eWE/ty7s58bZb7h86itunP2GK8c+5ebJzzh/IIvzBzdz+8xXnD+8k0s/fMq1E3u5duwLzuzP5uS+VM7/sJWzh7dw8cgurh3fzelv0zj2pYnT+zI5uS+bs4d2cfbIHk5/v4uTh3dx4tBOTh3ezfljX3L9/HdcOvkVl45+xtUTezn27TYun9zLuaN7uHD8My6d/IwTB7dy+fRezp34nMtnviLn4gFunT/IjYsnmQ8FecU6f/f02Rpvt7dlxbfB7L8LYk/X1lhefcBUMMTc/BLecR+DkeDRP+DCN+ln9f5DFpdWmJkJ4vf/LOGNjo3HAldUfozKjkPukRhQRWXH4ZFRPKNeRsfGY0wtCpo/M7JJJv1TsYc2eq6o3BdlcFG2F90fmJqJ9Yme8+2AOuhyE5iaic3Ao2NEWdfbAXjQ5aavf5Ce3n7uNjZTXVNHfcNd6uobcNY4KbGVcvX6NW7n5pBbkEdxaQkNd+/grK3GXmanxFpKQVEhjnIHNXW1OMrLyM/P58KFC+Tk5FBcXEJlpZOqqmqqa2q429xITV0tVdVVlFhLKSopptJZRV5+Hrdv55Cbm0tOTg52u53y8nIKCwspKCzA5rBzOzeHs+fPcSs3h1KblWJrKTdv3SQ3N5fi4mIKCgq4fft2TGa8fPkyOTk5VFVVYbVauX79OoWFhZSWllJqLcVRXoazupa2SBCvctbE2GpUYo2y867u3pi03D/gik0WwtLZMJP+aWZm5vCOjTHkclFWVobJZEKpULB161YMRhOb4hI4/P0PMSbWdK+VytpaWlrbcLnC96S1rYO6+js4yirCErB7hLq6epzOau42NlFZ5SQrK5vPPvuc2oY7DAwPM+wZiykEvX0DYYl82MPA4BBtbR00NTfR0NBAU9M9amvrqayqprmllXut7XR0dtPa1hF7f+X6dW7l5dHZ3c2BgwcwGo3s/fJLrl+9RnFJKbX1d+hzDTM4PEpH7wDdvQO0d3RRV9cQnqw03MXl8dDnGmLIM4p/Zpbp4Dzzi8ssLoZlwumZOdzDnjD43F/l0Y+PCS0sxSTWKKsNTM0QmJpmPsKmFpeXw8+sawTX0EjsORvxjDHh8xOYmiG0sMRccIHpmSATPj9LKyssLi9x/+FqGMiWQgRDQeZCQR48ehfERgbbMYs3kClPQPbJHzGJP0IT9wfkm/6EWrwJrTQOiyIJWdz7KBI/RBb3AcJP3ke48X1kiR+gSP4QSdyfUYviMCpFmDQS1LJENPJELFoRqXoJZo0IjSwBjSIJjTwRk0qAXp2MQScmLUVHqlFFlklNpklOik5MhkWNWS3BoBCjkwrQiZOQxX2EdNOHKBI+RiPahEkhRJ68Eb08GZ0iGYNSSIpWRpZZTZZZhUq8EbnwY7TSePSKBLTKeFJ0IjJMckxaIQa1EK1YgCopAUncBqQJG5EmbEArSSZNL8eoSsasEpKuk5GqFqMTxaGXJKCXJmJWirCoROhl8ZiUCaTrRaRokrCoBOjlQvQyATppEiaFAJMiGYM0AZM8iRS1iBSlgJ0WDXtSdGzTK8hQCNlqkLM9RcEWvYSteikWaTxmySbSJJvYLN3EZslHpCX9CXPcH9H85VeYNvyO9Pj3UP3xX7Fs+C1b5O+zVflnvjAkslX8EdnJ77FF+hdM8X9A/fFvMCT+BbN4E6nKJLTiDZjkCZhlCRgl8aQqBWTrZKTKkrCINmIRx6NL3oReEIdJHEe6MpkUeTx64UcYRB+Trk5id5qSnSYJ+7aY2Z2ZwujYOG8gzMT+s/bXIPbfYWMvX75k7dkzFlfuMz2/QDC0zOTkFK2t7bS2tjMyMsri8hIr91dZXFpmbn6Jqdl5AlMzsRxYNO8V3U74/DGmFWVeUZnxbWCLSo1j3okI+E0SmJpjfMKPd3yS8YlA5HX4QQyztTDDi4JkNBfnD0wzPTPH1PQs4xOTMUYYPU9f/yBd3b20tnfSP+CKPeSDLncMHKPbKMOMyqbNLa1UVDopL6+krLwCR1kZNruD4pJSbty8hc1mp7CoGEdZOWVl5eTnF1BYVExefgGlVhuOsnKuXr3Kd999x6lTJyOSYDlOZ004wNU3UFffQHV1DWXlFZSVV9Bw5y6lpTZOnT7NkSNHOH78OKdOneLEiRMxELJardzOySEvP4/ikhLyC/Kx2qxcv3E9xvhsNhsFBQWUlJRgt9txOBxUV1dTUVFBaWkpV65coaCgAJvNRm5uLiWlpZRYSym12Wlr76S6po7augb6+gcZjOR2htwjjI6Ox1j48MgorW0dVNfUca+1nf4BF51dPTS3tDI8PMromJeGu3c4d/48lhQLGzZuQKfXk5WdhVavRyyRsXnLNurq7zA6Ns7A4BDlVU56+vpjv39zSyst98LscGBwiP4BFzW19dTU1tPZ1cPAoDs22ejo6sY94olJ4Z5RL66hYfoHXPT2DzA04mFkzEt3fz/3Ojro6u3jbss9ausbqKsLS4rtHV1hebC1nbNnz3Pw8BG6e/uZ8Pmx2uykZ2SQkpLCZ3s+paSkNMxOe/rp6B2gb9BNb98gVc5qbt/Owe4op7qmjt6BQbr6+unuH2DcHyAwOxcGstACoYVF5kOLMRnw/sMH3H/4kOWVVRYWliMgFGJmNkhwfiG8DS2wcn+Fxz/+yPLKffyBaVxD4QlZW3tnTCrt6e3DNzlFcH4Jf2CW0bFxgvMhFpaXuP/wPsuryywsLjG/sMjc/DwPHz1+B8SG+u9hEX3MVlUy2qSPsEg2kCL+GKM0HrNaQoZexlajnDRFEhkaMSkKETpJGDS0sgSyLErMajEauRCdWopBK8Ook5NiVJBhUZJqkJKdpsFilGPSy8hMUZGqFWNQJLI1XU+aUY1FqyBFK8OsE2PUScL9DWrS9GpSNHLUgnh0gjjUCZ9gliaSoZGQrZNjUYqwqMVkmTVkGDVkGtVsSzWyZ3Mq2SlaLBoJqTo5qQYlGRY1GSYVO7MsbMswk2ZUY1RIsajkGGQiVKIktFIBOrmAVIOcDLOCdKOMzWYl6RoxBnE8FqWAVI0Ms0JBpkFHtkmDSSHCrBJjUggxyAQYlWIsGhlpOgUWlYhUjZgUlZAUtYg0jZhsvZxP0w3sSdWzy6xlm0HJdouaLRY5W81KtpoUbEtRkaUTk6lKYo9ZwW6TjHTJJvTxf0b90e9ISXifbdKPSY17j/Skv7A/W8Gn5kR2qTfxhU7INtknZEs+JEu6gSxZHFvUQtJlSWSqRWw2yMjQiLAok0nViEnTSthqUrLNoGCrTopJHI8uOQGjOIk0pYRUhRjZxj9jksaTqRaxw6Rmu1nNLouKo59v49vPtjM+OcGr/wrEosD1vwNiL168YO3ZM5ZXHzK7sMxscJGRkTEam5ppaWllwudjfjHEg0cPWFhaZi60xMz8IpP+qXcMHFHAmvRPMTo2HpsFRtmWd9wXY2hR1uYaGmZ8YjKSxJ/CH5jFH5jDH5jFNznN+EQA73iAMW+YmfkiJo0oiEXZ3KR/iqnpWfyB6XD+K5LXGvNOMOEPS6ADAy7a2ztpamqht2+AycA0nlEv/QOuGFN7W0IcGBzCPeyhp7efxqYWyiuqsNoclJVVhJujgpISKyUlVqqra3E4ynE4yqmqqsZqDefE7LYyiotKsVrt5OXl8/33hzlz5gy3b9+muLiUqqpqamrqqKmpo7y8EpvNQXFxKRUVVVRWOrlx/TYXL17mxIkT7Nu3jzNnznDw4EEOHz7MtWvXYsaOy5cvk5+fT35+PkVFRVy7do3Tp09z+fJlCgoKsNvtFBYWcvv2LW7duoXT6aSwsDBmFCkrK6OyspLr165z+coV7GUOKiqraLnXRn3DXdo7uiI50EH6+sMTgN7+fto7wzJjWG5tjgV/77iP/gEX5RVVVFQ6OXHyNNu278BktmAwmUkWCNHqDJgtKWRkZrFt2w6MJgsORzk9vf04q2sptdpjr787cAibvSyWv4waTu42NlNUXEprWwdj3gncwx66e/pihqO387OeUS+uEQ8DLjfukVHcIx56+wfo6RugvbOb+jt3cVbXUl5RRXV1LceOnWDbth1s3ryVjPRMHI5yAlMzjE8EmJ4JcvXaDYxGI3v27KGoqITKqmps9gr6BoZwDY1gd5Tx1d69fLrnU/LzC+ns7Ka+4S5tHV30DroYnfAxEZjGE5mszcyGYm0+FJb6FpeXCC0uMr+wxMxskNm5eeaCIaamZpiNgFlwcZHVBw/56ac1Hjx4hGdslJ6+MFOOPhtDbg+jYz6842E1Y8w7wXxokYXFZRaXw6aSUGiJhcUV5kNLrN5/l4kNDbSRJklgs1yAOmkjFkkC2SoxFpUUk0ZKllFOhlpIhjIZk2gTysSNWNRKVBIhOrkIi06OXiVFp1KgUStQqxXotCo0KikmnZx0ixqjTopWI0Gjk2E2KdGpRGgkiRgVUoxqJQaNGpNejUmnRK2QoJJJMGrUGBUydMIkpBs/QCOKQy3ciEUlwKISsD1Ny7ZUHak6CakGCVtStWSaVGxPM7Ar28LmVC0ZFjVpZj0mo4b0FCOpRi1peg1pBh0GhQKTUoVOKkUrkaCRiFGJhWhkIvQqCUaNFItWTrpOQYZWiUUhxaKSYZZLMctVZOr1bE+1YFHKMSlkmJUKDFIJBqUEg1KMSSXFpJRgUogxykWYVRLSdDLS1FI265RsNajZrFeRqpJiUQpIUyWSoUoiVZ7AVpOcTzO0ZCjiyZTFky1PZJtaRIYoAfVHfyRN8DFZwo+xxL1HauKf2aaKY7P0Q74yJLAl+T1S4n9HqvADUkUfs00nYrNGhEUSR7oyiZ1mBbtMCjKUIjK1cjJ1CrYZ1GTIhWSrxaTKk9ElbcKQHI9ZlIxy48d88It/Rh33CWmSJD5N0ZGlU7DNombvFgvbUvV4/b6fmdjbho3/v9zYfxvEnj/n/sPHBJdWmJkL4XIN09zcSl/fAFPTM8wvhLj/8AGLS8tMB0MEZueZ9IcNGlEwisqEYSlj7B2WFWVQQ24Pg65h3MNjjHknGR4ZwzM6EXEm/uxQjIKYb3KaSX84cERdauH82EQsBxYGzjAITvqnYuzK4wnnzCYDUzHJs6enD7u9jMqqarr7+hmMzFqjbCzKvNzDHvoHXDFga7jTGA7IFVWUlVVgszmw28soKbGSk5PHxYuXycsrCIOYs4bGxmbs9jJycnI5f/5ixMFYi9VqpaioiOLiYvLzC7HZHFRExnU6a2JGEIejnIKCIm7cuE1ubh6nT5/mypUrFBcXc/nyZY4ePcrJkyfZu3cv+/fv59tvv+XcuXPk5uZis9moqqri6NGjnDlzhsLCQiorqygrK+Py5SucPn2agoIC8vPzKS0tjeXJKioquHXrFpcuX6KopJi6+gbaO7q429gccSO6GRh0M+Lx0t7RRW5+HnkFBTQ2tdDe0U3LvfbY/0GULTe3tHLzVg5bd+xk/4FDFJaUUl1Xz8UrV9m8fQef7f0KlUpDQnwiOp2ekydOsWv3HkzmFKQyOekZWWRlbyEjM5sv9n5NeUVVLDcZlXsrq6qpctbQ2dVD/4ArDFpvSdgTE5OM+yZxe0bpd7np7XfhdoflYrd7hLGxceyOcm7czKGgoJgjR46yZ89nSKQyREIJH3/4CTqNnpbmVqYCs0z6ZwjOLzEyOs6Vq1f54YcfuHr1GufOXeC7A4e4cuUaJ0+eJjsrG51WS0ZaOufOnqWxqYlSq52GO430Dgwy5BnFNzXD8NgEQ+5RZmcX8IxORABtnmAoSGgxxPxCiNDCIjNzQaZnZgmFFgkGQ8zOzTMbnCcwF2R2PsTK6gMePfqR0MICw6Me3COe2LM4PhHANeSht28Q97CH8YlJ5kOLzEXGuf/gEUvLKzEDydLy6jsg5h5sZYsqme0aMSZZEiZJAqmyZLRSIVqZGINUiEUmIFMlJvFPvyPpL3/GrFSgkwkxqkRopInoFSLkomTkMhFKhQSNRolKIcaolWLSSzEZpWi1InQGGXqDDI0sCVn8J2glQjQyCTKRAI1CilGjQJIcjzgpHo1EhFaQSJpMQIo0GWVyIhqxAJ0kGbNSSqpGQYpaiU4iwiAXstmsI0OnxiyTkKZRkq5TYtHK0aulmPUKzAYV6SYtRoUEk0KKXi5FLZWjEEmRiyRIhUKUUglysRClXIxaKUGnkpGqU5OmUWNWKkjVqrGolaSolGTo1ezMMLE724JJKcIgFaCXizBqw6CukQkxqCSY1DL0cjEGuRizVk6KRkGqWs5mo45MY5hBpupkZOmlpCgEZGqlpOskpKlFmKUJGJM+ZodKRLYkGUvCJlQf/Rnp+79H+MdfkfCrf0Dwm38IS4af/Jad4r+Q+skvMG74NWmSTWgSPiJVJiBDJcEiSyZFlsxWg4IdZjVbDEoyDUq2pRnJMqhIlQtJV4tRCTYhi5L8fogAACAASURBVN+EPD4OjVCIKimZ937x7xhlMtTxG0mXCcnUa9iRZmGnxYhZKWPEO8H6/4qJ/TUr+1uciW/b7h8+fkhoYYnJwDQdnd00t7ThGvIwF5xnNjhHaHGB0OJChIH9bJuP5qeiDMs9PMqIZxzvuD9ij5/GO+5nxDPOiMcbA7uwTOiL5cF+ZmKzsb7ecX+s//hE4B1g801OM+GbijR/DMTGJyYZn5iMscOxiMOtr3+QpuZ7lFrtNDa10NndQ59riD7XEL39g7FAPehy0z/ooqOnh57+Abq6eskvKKKsvIKSkhKsVlvMNl9eXondXsbFi5e5efM2FZVOKquqqamt58Kli2zZsoUvv/yS4uISqqtrqKx04nCUU1hYzPXrNykpsWGLsDuHoxyr1U55eSUlJVZKS21UVVXjdNZQUlJMXl4eubm5HDt2jJ07d/Ltt99y5cpVLl68zMWLlzh37jwXLl7GanOQX1DEufMXyc8voKqqmjt3GqmpqSM3N5+cnFwKCgopLi6mrKyMuro6ysvLI47HcioqKnFW19LV3RszdkRzhENDw3R19VLfcBer3UFzS2sM6Pv6XbHcYpQFReXIKmctg66wtDvuC9+bxqZm7GUOduzchV5v4KuvvubgoYNs3b4NiUxKUnIyKo0WlVrLlq3b+fyLvdTU1FFbW09FRZgljox66eruDQNDpBRgYjKAN/K/9XYuNZrb7OgMOy5dLjeuoWHaO7rYtWsParUWlVKNWChh48Y4jGYLu3Z/itFgJn5TAtev32RhaYXZ+UWmgwsEF1cYHvVSVFzK0aNH2b1zFzu2b+fzTz9jx7btKOUKNCo1u3ftZv/+/Zw5c5ai4lKczhp6ewcYHh5janYe/0yQ/gE3o2M+xrxhh25wfpHQwiKLy2FGtrC0GHMRzi+EwtL+8hKzwTkmA34mA36CofDnC4vL+CYDeEbHaGvvoqb2DoOuEcYnAgyNjDE6PhkzicyHFpkPhSI2/lWWVpaZmw8SDM2/A2Kj/U1Ykt8nQx5HijQRi1yATpyIMjkRtUSESiJALU7CIJeQ8NFf0EiFGDUS9PIk0vVS0jQSNJJk5GIBUpEArUqBQaNGp5ahUgox6KUY9TI0ShF6rQyjUYFBKUYavwGVVIRELEIsEqCWCFGJ41GIEtHIxJhVctKUMoyiBMwyASphMlqpGHlSImqREK1MiixZgDgxAXUEcPVSMSlyOelKJXqxkBStAr1CiEUrx6xXo5FJ0MkkmBQyjHIpOrkStVSOXChEkpyMSiJGKRGikorQK2QYtUrMOjUpehVGpYQMvYoMvQqjXEqmQc32dBPb0wxYVEJ00gQMiiRMajEGlRCNNAmDXIRJKSFVI8coF2OUSUlRKUhVK8g0qNhq0ZKpU5ClV7IrTR+WHTViNptVbDWpSFUkYxRsJFshwpi4AdWGv5D0x9/w53/5BxJ+/a8k/eqf0X3wByR/+g/if/nPSH7zL5g/+Q3iP/wC8V/eI10mIkMuIlMpIlWaRKZGzBajgh0WDZv1KjINGtINKtK0MnTCONJVEtSJcSgT4lAnJ6CXiFAJBSR/8jEasQBZ/CfoRQKydAo+z0phh9nAjvRUvH5/mIm97Uz8r9p/Zrn/L232L57HdHH3sIem5paIZDPIzGyQmbnZ2Kww/ICMxyTCtx2CURnHOx52Gk74pt6q9QrLg1H29HaQiebRouDkm5z5n5hYuO9UrJbs3Rqz6ZjUGAXGaOCK5m2iFue7jc2xxH1vxGodZV09vf1hp2JvH81t7TTfa6OxqQWr7WeXoNNZHWNODkc5FeVVFBeXcvHiZWw2RwzEcvPzOXLkCOfPn48YLEpwOmux2RwUFZVgt5dRWFgclh3tZZSVVVBZEc67lZdXYreVUVnhxOmsJjc3l6NHj3L06FH279/Pjh07+Hb/foqLS8LSY1U1xcWlnL9wiVKrnVKrHYejPFwGUBs2LpSW2igsLA5fc0UlRUVFWK1WKioqYtvq6mqamltoa++it28gVis35B6hu6eP1rYOausauHO3KeZWjOYeo0y2r3/wnTKF6HbQNczQ0EiM7YbLF/poa+/EWV2L3VFOQVERN2/ewmg0YjQZ2bFzFwajmezNW9m9+1Py8gqorq7F6ayh7s5d2ju7GXKP0NrWwYhnDNfQMF7fJGORXK1raJjCohLsjgoam1qob7hLeZUTq8NBW0cnFZVOtm3fiV5vZN++b9mz+zM2Z29h2/adbN+xi2+/O8j+/d8hFkvZsXM3475JgosrzIaWmF1YZn5xGffIKN8fPoxMIiFu4ybSU9P4dPcesrOyMJlMbN22jR07tnP02DHKK6q419oeyyuOeCfwzwQZco/iGvIwMxuKPTPBUNS0scTC0iILS4uxerKV+6ssr64wMzfLZMCPfypAMDQf3r8cNl9N+qcizttBxrw+pqaD+KZmmZ4LMT09i2fUy1wwxOLyMsury6w+uP+z5T4UegfExlwtZCo+IVOTQKpSgEkhQJG8AaNKhkSUhEIuRKMUo5aLSdz0MVqVBK1ahFEdNjdkGhTo5MIIICWj1ShQqxQoFBJk0mTUahEatRiVUoxOpyQtzYBJI0MvFyFKiicubiMSYTJqiRCdNAmLTolBIydVpyZDr0IvTUInjscoFWFSSJElxiNPTkQpEaKUipCLBWgVEsxaJVqpiGy9li0GPRaVDKNSgk4mxKJRkWYyolMoUYvFpOk06GRi1DIpWrkMuVCAJCkRuUiISiJCJRWhkYvRq2SkmrRkp5kwqiSkaGRkGzWka5Wka5VsSzORaVRjVoixKMVYVGK0smR0CgFGtQSTUoxZKSXbqCVFpcCiUJCiUpCikpOhU5CpV5CulZOlV7IjTU+2SYVBmoRFLiBbJydLI0GfvAGLPAmjOA6TOB5t4kaUn/yZ1PgPMXz4e5R/fo8P/uWf+Ojf/hXRH/4D2Xu/IvHX/0bSH36LURBHuiyZbJWYbI2ETLWYHRY1GWoxmWopqWoZZrWEFLUYkzSRFJkQnSARi1SEUSwgVaVAIxIi3PAJ0viN6ISJmCQistVSPk/Ts8esZf/u7UzNzvHyr5nY3wJofwuIvXj1kqfP1ggtLjA9Mxuz1ff09uMeHg3nAXw+gqGwBj81PceY9+fcVjRH9XatmGd0IsLWwlb5wNQsU9Nhw0Z0FvgueEUZlB/f5BT+wEwM0Cb905EHO8zSJv0zBKaCsdf+wAy+SX9srCiwjk9MRiSwsNU5agqIMoXo686uHlrutdHXP0hf/yAtre20dffQ1tXNvbYOWls7qKh0UlFZFZPdiopLyC8oiBk7rl2/wfUbN6isclJTW09lVQ219XWUlJRgs4ZrtM6cOYPDUUZlZRVFRcVYrTZyc/MoKCgiLy8fR1k5Vc5q6usbKK+owO4oo6i4GKvNxsWLFzlw4AB7v9rLwUOHuHXrFkVFRdTU1nKnsYnqmlrsjjIqKiopLbVitzkoLbVSX99AXV09JaVW8vILsFptlJRaKS4u4YcffuD06dOcOnWKmzdvUlhYSF5eHna7g/qGu+8wsJ7efu7cbaK2roGWe220tXfGWGuUWUcdilGZL2qUiYKbe3gY9/AIzS2tNDa1xMw7Q5H991rbKbXaKSgoYteu3WSkZ3Dq1GmysrKRyeSkp2dw83YOre0dNLfco6M7XIDc1z8YY4xD7hHcIx48Y2EWbrM72Lf/W06cPEVuXgE1NfU03Wvj7r02hsfG8Y5PUlJq5/sjxzhx4jSFBUU47A7y8wvY+/U3ZG/ezIEDB/ns08/Zv/87unv7mJlfZG5xhbmFFeYXlpmanqUgv5Ct2VvYmr2Z3bt28eWXX7Jz1y6yN2fz2Refk5GZyeEjR2huacU77iMwNcPc3DyBmSBTc/NMzwQZHfMxPRNkfMLP8MgYc8HgO3VcocWFWJ4snCtbiLW5+WC41mtlmcWlcF5rLrjA1PRMTIlwDY3gm5oNA/DcfMwMFVpYYHF5OWznXwzvm5kNvutOdLeSrtyASb4BgzwJs1qEXpaIUSVFKkxEIUlCKU5AlhxH4scfYlDJ0SlEKMWJaMQJqAQbEMd/hFKWjEYlQSEXIldIUalkyCTJaJViDDo5ScmbkCslGPQqNLJkNJJkBPEbSdi4AUFCHCpRMqrkONTiRFTiJHRyIRaNBIMiCaVoA1pBAjphImphIvKkeCSJm1CJBeiVMnQqKVq5kDS9kiyDhkydijSdErUkCbNaiVmlIEWvRadQohCJ0EjFSJLiECfFhcFQIkQmTIpsBchFAjRyMUaNArNORVaakVS9kjSdklSNgnStEoNMhFkjI0WnwKyWoRUlY5CK0MuE6OXCcG5MLsaiVGBWKrAo5bFmkksxy8WkaxVk6pVsS9Gzxaxhq0WPWSFGK4jHJBVgFidiliSwPV2HQZaIOO5DJBs/QvT+7zF+/Edkv/8Ff/rHf+TXf//P/PL/+Xs++MW/suk/fsnHv/gXJB++hyZxA9sNSrLVErI1UrK1UvSCTajjPyJDKSJdLUcjTsQgS8IgjscgTkIZvwHFpk/QCeLRChPRiUXIExNQChLQChPIUCnZZVTxqVHG1xkGvtmezURg6n8Gsf+VlPi3Wu1fvHrJox8fEwzNM+kPMDU9i28ywKBriNBCuPJ/ZjbIzOxcxD0VjIHQ22zMM+qNmSl8kwH8gbARY2p6Bn9gikl/IFZ8HLXCT/qnCEzNxEwZ/sB05PjpWJv0T0XYWyACbtMEpmYj4OaPbSd8/tiKHqNj4zH7f2/EDNDe0UVPbz9d3b2xurG3GUZXdy89A4N09PbS3T9AU2sbjc33uNfaHgEmJw6Hg1JrKYUlReQXFpBbkMfxkyf47uABbufm0NgUXhWiuqYOZ03YAeiscnLr1i3Onj3LzZs3yc/Pp6ammsrKCoqLiykuLqbUWkqlsxKrw8bNnFtcuXaVS1cucyv3Nla7nbPnL3D85Emu37xJfmEhVdXVVFQ5qXQ6qamroamlifKqCvLz8ygoKIhcpzVm9b9x+2a4kLmynLzCfC5cvMCtW7e4cOECJ06cIC8vL1ZvlZeXj7O6lpZ7beEVSmrrudvYTFPzvRjYR+/z2zV1UUbmHfe9UzgedpEO453wMjrmpaOzh47O7kgd4AzjkwFmg6GwEaS8ku+/P8qOHbtITUnj2NGjfLn3S5KSksjMzKSl9R59A/30Dw7gD0yF6xP7BvCMemlt6wjn7yJ5scamZg4cOsjX+75BoVJy6swZ3MMjTARm8M8EmZ4LEZxfon/ATV5+Md8fOcHer75m166dbNu2laPHj3H2/DkKCgqorKygNuKCHPdPMxNaYm5hheDCEnNz87iGhrlx/SanT5/h0KHD7N+3n2/2f0PWlmwsKSmoNTryC4oiJQdTBOcXwlLe0jLBxbDBIjA1HSvqnvD5CYbmYwAWZWNvg1gUtO4/fMD8QuhnJrayQmhxkemZ2ViZSrSQ2zUyxkxwIVaCMumfYmEpLFk+fPwTC4vLsRKVt/9cg/dIV27CLN9EqlqCXpqMUSFEKxaiECYiT96ERpyING4jiR/8hTSNGr1UjDwxHo0oAXnCh0jjP8CglqBXSVDKBCjkIow6JQaVnDSDBr1KhlQiQKGUIJcJkYsT0CvEKMWCMIBJhKhFyWgSN6JJjkMrSkSVvBF5wkfIkj5EJvgQ0aa/II3/CJUwDrNKglqQiF4iwiCXhJmdUoRFI0MlSEAnSibdoEanFKBXiNFKRVh0KgwaBTJhIjJRElJhAnJxEgpxMkqpEIVEiFomRiEWoJaFWZhJqwxvNXLSjWqyzToy9Co2m7WkaOVoFSLMOgWZZh1mpRyDVIxBJorIiDJMchkGmQSjXIpZIUMrFmKUS8PvlTJSVPIwo7MYyNSrSdUoMCmkGKRijGIB2sSNbNEr2WrWYlaIkSZsYNOf/0T8e79D+qffsvEX/8h7//Jv/Orvf8H/+3/83/z2n/6JX/6f/xd//Pv/wYZf/Suq+I+xSJMwSxNJUwgwSxL4+Nf/xobf/DsWcSKpSimK5E1I4z5CJ4xDmfAJ8k0fo4rfgCYpDkXCJvRSMcrkJCTxnyDd+BF6gYCtWgk7NAK+22Jhm0XL8MQEr/9WOfF/F8Rm5+eYnQsyMxvEM+planqWn56s8XTtOY8e/xQukpwNvgM6YbPGSMylOOQejoBYGGhmZkNMz8xHmNQ0U9Nzb4HVbCyP5Q9MR2pfouaOMHMLTM1GpMhABBh/ZnBvfxYFsaiMGKshm/AxNuHDMz6Be2SUwcGhmAFgyD0SO+7tou2Orh66+vppbG3lXlsH3d19tNxrw2Yviyz/VEGp1YbdUYajrJz8gkJ+OHqMq1evUVdXH5MsrXY7VqsVh8OBw+GgvLwCm83OpUuXKSsLB0WbzY7VaqOiohK7w8GFi5c4dOgwZ8+d59jxE+QXFHLrdg5WWzj/1NR0D7u9jPLySqw2B3ZHOc7qGpw1tdy4dZsTJ05y+fJVnM5q7HYHhUXFnDh5ipOnTlPlrKaisoqLly5z+swZCgsLuHDhAidPniQ/P5/y8nJKS0qoqKikIbLEVn3DXaqcNTS3tNLa1hFb5eLt4uZoLV2UiUUBLVpAPuQeYcA1hHvEEyulCE9uZhkdm8Dnn6Kru4+Tp86QvXkrmzdvRa3WYDabOX36DAcOHGLz5q1cvXqNtvYO7jY2Me6bZHZuPiZlj45PMOqdoH/AFalrq+bzzz8nJTWFr7/+GrVGQ05ODpN+P4GZWabmgsyFFvGOT3Lrdh5f7v2avXu/ISt7C3q9AZPZgs3uoK9vgIGBQdrbO6mprae5pY0Bt4eJwAzTwQWm5+aZmZkjEJil9V47e/d+jV5vJCMjC4vFglanRavTc+DgYRqbWmKsNbqMVnBxmdnQIvOhJeZDS0z4Akz4AszOhQiGQvinAkzPzcQYWRTMovmrlfurrD64H9u3cn+VlfurhJYWmJufJ7QQVleiz4V3cgrP+GSsHtIfmCG0uBiRK5cIhhaYnpljdu7dnNjQYBsp0k2kKBMxSJLQiRPRihJRJCUiFyahlCailiUiF8SjECaTatSjkoqQJcahFyegFWzApEgkzahEqxAhFyUhESaijBpDFFI0UiEKqQitVoFUnIRSmoxRLcWokiNK2IRWKiJFI8MiEaCP2On1gk0YRHGokj5EJfoYjTQOhWADBkUyqWoZmuQETFIxerEQlSgJlTgJvVyEWphAmkYRyYMpSDGoMKqlaBVilBJB+PpECUhFCciSE1CKkpAlJ6AQhnOAioi0qVdI0cklYRu+Rk6KWhYGMJOW7WkGss0ajEoxeoUIi1qOSSFBJxGgkwrQy4QY5GJMCik6iQi9VIxJLkEvFWGQScJmFJkUo1xCiloezk3pVBikYnQSEakaFSlKGRkqOSkyCSaRkDSlHJ1YwKb3/0Tc+39i429/TcLvf0vce+/zx1/8B7/8H//A7/7pn/jgF/+O8L0/In7/92gSN5AqF2CWJmAQx6FO3ED8H39H3O9/iyZxIzpRMpL4jcgTN6JM3IgqcROq+E1oEuJQJWxCGr8RaXwcoo0bEHzyEZrkBDI1KnaaVew0SNmul2FSinH7/gaL/X/W/laH4tNna2Gb7eJirKjyydNnPHn6jMc/PuHHn9ZYvf+Yqem5d2zub6/QEJaShiISY9iY4Q/MMT0TYmp6/q1c1uxfMSx/hJHNMj0zjz8w91eSYVg2nPQHYqD3NoC9nVt722TiGhpmZNSLd9LPeGCKoREPnV09P+dy3MO4PaOMvlUQPTg4RFdXD109fXT09NLR3cOQe4TGphZy8/KxR4CpoqIKm60Mu60svIJHpZPamnoqK5003G0KB/9qJ44yBzk5t6mqqoyAmIOcnHxsNkds/UWHo5zSUhvFxaWcOHGKI98fja3kUV9/B7u9jPr6O7S0tHLvXlvM0VhaaqWgoAir1U5ZWQWFhSUUFpZQVlZJU/O9sKOyvJIrV65x7dqNcFF1dS1FRSWxJbCiIHbr1q0wQJeVcbexCaezhvKKKjojawY2t7TG5LqBwSG6e/pi57jb2ExrW0csn9hwpzEGeN09fbFShWi+rKOzm96+gZjU2NHZzddf7ychMZkkgQCtVotAIEAqk7J//3d8/c23XLl6HZu9jB07d7Nz526Ghz0E58MBd9gzxtDoGP7pWRYWl6mprWf7jh0IBAIUCgXbtm5FpVJx+vRpfD4fXt8Eo+NeWlrvceDQQTZv2cLmzVuQy+UoVWpkciWHDn1PU2Mz/f2DTPj8DHvGaGltp77hLi3tXfQPhQFh3Bf+H5ydDeEPzFJT28ChQ9+TkZGFWq1Bp9Px2Wdf0NTUwqDL/c4qOBM+P6MTk4z7pwnOL/Hg4U9M+mcZ8YyzsLjK7Nw8Y95xAlPTLC6tEFpYJLQYBpoomIWXp1p5R26MGkFW7q+y+vB+hLUtsLS8ysz8IuOR0pgh90iYFYZC75hGopb7d5lYKynSjRjEn2CQJKCXhOUlvVSEQpSMTiXGqBGjkCYhSk4gJdWIVqtEmhyHSZFMpl5Mmk5EukWNRiVFmBSPRikmxahGr5Fh0CjQa+QYNEp0ajlatRSzXolBI0MtEaAWCpAnxaESxaNJ2oh0wweYZcmkKgSkKpLRiT5CJfwQlfAT1MKNqIWbUCXHI920AUVCPAapFLVYgCwpHrMqzIbUwmSUkiSkogTUChEGtRyjRoFGLkGn/P9oe+/vxg70THP/AZ85np09Y4/X07bb7uDuVo/UihWZkMMNyJGpskIHZakltXJOrZwrB7IYATACJEEw5xxBEgSYq0qpSmp794dnf7jAVantDXNmR+fwlCRWkRKLhfd+3/e+z+vEZROxCWbcohWfTcQri/hsEl5ZxCNZ8UoCQbtMwC7jFZSvRVn2ThSUzJQ5BQ55bBzx2DnolCm1Cxz02JU8m12gxCXhtyuiWuyU8UoW3FYjQbuYnWLNBO02/LKIXxYoddspliX8opViu40yt4sjxQF+XV7MAbeDEllSTC52AYdJh6WwAN2uXZj37afo1lsw7L4dIW8vpt134CzKp9Ri4KBk4ajbxlGvTJnDTFAy4NAX4DEZ8ZiMuM16PIIVm9mEzahD0hbgsZpw6nUEzGa8ZhOyQYdVo8FSWIik01AiCxx2ObjL7+S+ch9HPDLlPidTS4v/c0Xs23/5E1e++JztnUtk1jbZuXSFf/nX/5Or177l2jd/4uur37CwuEJXd9/3bl/KH8hJ1dSRy6Bcb8DIrG2xmt64Dvi7qq5Mvi9KKZZXMlnBWlWt9ssrOQPH6vemuJVUmnRmXTV25D5OztI/O7fA3MISyZVVJmfn6B1UXlBzk8Nk1nI9Pj3D1Myc+r7c+3sGBkn09JLo6qG7p4/6kGKyUN4UU8eZM+eoqwspL27xBB0dnTQ0NlNTW8+Zc+f48MMPefXV19TQcS5LduFCpQoIvnChkqqqGioqLnLu3AXeeusdqqtr6e3tp7q6lvr6MC2tMXp6+hgdHae1NUZVVQ3hSCMXszeknKsx99/S0NhMKCuudXUhIpFGGhubVSDxmTNn+fTTz3jnnXf441tvcfLkSc6cOUtjYxOd2WxYY1MLXd29dHX30tM3wODwKMOjY8Q7u2jPrllDYWWt2dYep7u3X7139fUPqmSP3l7l146OKXDg3r4BTp0+y29++zueee5ZHnn0MYLBYiwWC06XE7fXg8fn5fU336Aj3kl9KMKLL73CI48+RllpOYcPH6GlJcr4+CQzcwtMzswyMTPL4kqK9NoGb7/zHqWlZdjtdkwmE6IoYLfbKS8/wLPPPMsTf/gDDzz0ILLdxp59exEkkcOHD2MymbDZHASLSzl+/CQDA0P09w8yOzvPYnKZkdFxWqNttHV2Mzo5w+ziMvPJZWbn5kmurLK4ojxsTU7N0Noa48KFCt58801Onz5DS0uU7u5e9XbY3dOnbATGJllcXmVj8xKXr3zFwuIKM7MLbG1fUTcfa+ubbGxus7G5reS6ti+xvrFBei1DZl3BRW1f2iGzsc7GdSvHS1eucOnzK1y+ckV9QM1sbLO6pty1h4ZHmZqaVSa2rU22L22r092VLz7/nogNDcQ46NRyyGemxGkmYDfisxkocUl4RQt+2Uy5R8bvFLFZjRwqLyHoc+G2Wbj7kJ/DJTbKimWOHinG6ZIRJQs+r42A30FZqZfysgDlZQFK/G7KAl4OHyjm8IGAImI2Ea9gxW+z4rObKXGKuAUDbouWMruZg04TR3xWytwmimUDh70S5W7FZu8WzAQcNoqz05JHslLiclDqsOMVLJT53fi8DtxOGa9LscuX+Nz4nQ6coohbknCLVpwWMx5R+bU+m4BHtuIVBdwWE8V2iRKbpKzWjFqE/P2UO2Xs2jwcRXtxFOzBevvNOPL24DNqKHNYKXEoE22JU6TUJVLilCh2iPhlixKmzt6Y/LKUFXATxQ6JEkmizGmnxGknYJM44HVxpNhLqUuZ3A64ZA65RYKymYAsYtfpkQs12IoKcevy8OoL8WjzKbFoudMtUWzWEbRo8ZmL8AtaPFYNTpMGt8mIy6jHYzHilQScggWrphCbXovbasZrteC3WHGbzTjNJmSDCXOhBktREV6zkTJJ5JjPweP3HOao18nhYj+zK8n/+ZPYpc+vsHVZsehm1jb48qurfPX1NS5d/pyl5VX6B4aug7vOM7+wxPzCkmqnn51TQps5AVpJrZFaXSed2SSztkVqdZ3V9IYqVDnR+r5BY5nF5IpK5/gOPbVManVddTrmBFL5PBn1Y6+k1kiuZFhKr7GytsFKep2FxSXVcDAxOa3ex6amZxnM3nems5SI3r4BNdibc9HF2jqIZqerltYYzc2t1NTUqRmxk6eUG1IOUdQabaM12kZNbT0fffwpH374kXIbi0RUEaupqaOqqobKyipqa+tpaGhSxK+mlhMnTnD8s+PU1dZRXV1LdXVt1hqukCqiMSVvFIo0UlVdLunvJwAAIABJREFUq7obW1qi1NWFqK8PqyHqlpaowm3MWvVra+sVUPHZ81zIktoVt6JC4u/s7FJwTO0K/Laru5f+4RGGxyeUBoDJKToT3TS3RIm2ddDZ00vfoDK19g4OfRdZGFKQS4ODw/T3D9KbBeLmHnT6B4Z47/0PKT9wiEKNhryCfDRaHVZBwuF08+FHn7C5pbyINzQ2U1paxoHyciRRIOD38cknn9LekWDszxoWUqsZorF2Pv3sBPfd/yD+QDGyzU75gYOUlR8kL78Qk9mCbHdgdzg5dPgIv7v3Pp597nnuuufX3HnXPRy78278/iDvv/8e3d3djE9MK/b07KYhGutgbHxS/f6cnlGoILNzCySXVr4LGI9PKlN9X58CAp5Pkt7cYWl1nfGpWQYHRkkml9XQ8fbOZRaTywwNj7KwkGRtY4f0xo6yclzfYDWTZiWlrPKXU0qof2k5xfrmFmtb26Q3NtnYuZSd2hTR277yOZc+/4L19U1m5xeU/Nn6Dpm1zez6fJjM+hpbO1uqeH119Wu+vnrteyI2OdzB/eU2jvqtlLmslHsFDvlkDrhF3BYtTlMhxQ4rPpuAS7JypLyEg2UBgj4nZcUeDh8IcPhggOKgB7fHjt0u4nXK+N02yoq9HCj1c6DER4nHQanHybEDxRw5UEzQo4iKS7TiFq0EXTbsVgNWnRanyUTQosOt3U2xrOV3R4L89pCPo0E7R4MujgS9BOwiQbdEMGui8Dklgm47xU47flki4LLj99jxe5yUlPopCbjxOSTcdhGfXSZos+OVBFwWE17Rglc24bObKHZJlDkkjnkk7vYI3BuUub/Yjle7j90//TH6227HvHs3t/30R+y74Sd48m7jIZ+F+30C93jMBEy7KbcWcsxh4YBs5EBO1FwyPpuAV1RE0iMJWRG3EJAEgjaJMpeDUqddMX54XJS5HZR73crXrdjPIY+dgGwmIJvxmAw4tEU4iwrxagqxF+7Dpc/Do8sjYNbhNhXh0efjMxTiM2uwG/Kwm4qw64sQC/IIiCYcxgIcxiJsei02vQ6nyYDbbMCu02DTaXGYTNhNZtyCiLGgAMP+PFxmM8eKPdx/OKg4HIv9TCevw05dz038/03Evv2Grcs7bF66xPrmtjr1pLIk+OmZOZZXVllb38xOUissLH6X/5qYnGVmdlEVpevrVHIUgnRmU/13ytowrb4tJnNuxOXsbWxVNWoo0OEllpbTzC+sKLTubH7sett9cnlV+dxpRbxSa5vMZfFXk1MzjGfXWf0DQ6o1fHhkTF1t5VxcPb396son0dVDb98Abe1xWqNtynQTbqC+LkxlZRWnT5/l/IVKWlpjJBI93xO7cKSRM2fO8cknn3H27FkqK6uor1NYiXV1IcLhBmpq6tQJKhpr58KFCl544QWee+45XnvtNSKRRjo7u6gPRajNTlk5O3rlxWouVtXQ1NRCJNyYJX7UUlVVS0NDE01ZEkiO/lFXF1LXlxcvVlNVVaPQ2rNIp7a2ONFoOx3xBI3NrfQPDjMxM8vo5BQDI6P05Wjv2VxWU3Or4g4cGWVgeITBkVF6B4YYm5hS3aDxeIJ4PEFv9mt6/dv8QpJPPj1BQVERJWWlPPr7x/jwo094970PmF9IcvnKl4xPTdMSa8MfCGAymfjtb39NOBymu7uHeFcvAyOjTGVB0Lmqn5HRcapr6njxpZe5774HeOIPT/HkU89QVn4Anc6Ay+PBHwxQUlbKvfffxx/ffot33nuXhx99hLt/ey+P/+FpfP4ADz/8MLW1tZw+fY6KymriiS5aojHqQ2EGBoaZnp5TYxmdiW4VkjwxOc3w8Ci9vf0MDg4zmd1SJFMZNi5/wdaVL0kup+ns7GZmdp71jS22ti+p2KjuHiXesJrZZCWzSWZzi+XsXSuXdWzv6GRgUEFyzS0ssrSaZm1rm81Ll1UB29jaUURt5zLrG1vMzM6zksqQyWyRWdtSTgJzc1kRU8wiX379FV989SVffPXl90RseqSD3xVbOOQyUeawcDRo54BLxGfVEpAMBGQTPslEwC7hECxKKDnoobzER1mxhyMHgxw8EKC8zI/VakQQzLjtIgGvA5/bht9jx+u24ZQt2KxGvA4Bj0PE67Lhc9mxCWZEkx6PTUC26HBKAg6TCev+XTg0uwjadASdVoqdFtyCDrfVQKnTjle0Ihm0eOwiJT4XTsmC1yHilqy4RQt+p4zLpuTXfH4XB8oClPrduB2KcSNgkwnaJQJ2CY8sEHCKlDmt3OmTOWzTcY+9iIf9Op4s0fFMmZFHfEYOWwsx3vxL9v70Z9z6w59guPkmHvToeeWolaeKdTzmN3Cfo4gjpj2U6XdTbNxHiajFa9URkAWcVuXO5JMEZW0pCwRlkaBozd7OZEqzRpCS3FRmlyn1ODns9xK0iThNGlxmLXZtIY7CPDz5e/Hm7cWry8Np2I9Ltx+PRYNP1BM0GyixmPCa9DgNWlxWE6b8fYiaQhxGLaJmP7I2H5fJgKzTImoKsOs0mPfvx2EyYjMYkfVGPKJE0a5dWAqL8IoCB312flvu4YjXxqGSAFO5m9ifw3//R0Ts+jqXr65+zfblS2xevsza+iYLC0k1e5O7d6Uz62xsbqtswsXkCnPzyWyAeY7kUorU6po6GS0tp1XByhk8lJViRv15Sl/UanY6S6nClVsPKp8nlyVbUfNi1wedF5dSLCyvMreUIrmcZmlJMYOspNaYmJzN9l19R76fyAJgcwaE3Gon59bKGUP6B4aoD0VoaY3R1h6nqbmVcKSRSEMTNTW1XLxYpUB8wxFaYzE6u7poam4hHGmkpTVGNNZOKNTAZ5+d4Omnn+be++7jD08+RaShke6eXqKxGBerqrlQUUFzcwvRaBuhUJizZxWX4PkLF2iPJxgcGqG6pk5hN9aHaWpuJRRuoKGxWbXWnzmj2P0vVFRSU1ur8A8rL1J5sZrqmjqamltVIkhVdS21dSFi7XE6OrsYHBmjZ2CQeKKb9niCzu5e4j099AwMMjg6Ru/gEF09fbS1x2lrj9PeHlcCx6EIzS1ROhPd9PYOKKvYoREVBNyZ6KapuZXWaBv9A0NMTs0wMDisZsgmp2Zoa49z7vwFRsZGmZmb/463mIU8x+KdzCYXaWhq5PSZ08zNzbOzc4l0ep2p2QUmZuazDzWLLCaVm+ng0AiffXacl196iaNHj/L444/z0EMP4fF4yMvLI68gH6PFRJGmiJtu/hXlBw9QVVNNS2sLnT19jEzM0N6RyK5rL/Lss89y11138+TTT/HAQw/y6uuv0d4Rp7unl1hbB/WhCBcqLiq4qsZmldHZ1d2bramZY3ximsnZBeaWVlhOrzE5M8uZM+cYHlFymAuLS6yk0qrhaG5+kVRmg2QqQ2p9g5V0Rr1jtbUpCLTa2hDNLVHFQdvbx8DIKNPzC2TWN9jc3GZ9c5uty1fY2N4hk9nIxk+WWEll2NhUti3JpWXSa2uk19bY3Nrmy6++zppFvk/smBqI8Tu/mcMOI0fcEkHZgF8wUO4QKLZZKHOK+GUzHsmCzWzGbbfhtIuUBj0cPhCkOOCgtMRNeZkfh1NGFM3IViMel8yBA8WUlwex2624XTIuu4DbYcVlF3HYBGyyFdFiQrIYkS1GnJIZh9WEpCvCa9FS7jQTkA24RQNOix5JV4Sk1+IwGXBYTZg0GmxWC16nTXUcuiUrfrtEsc+FwybgczsoKfPj8zlx2aw4HAJet7KyC9gEvDYLXruVw147pRYNpYY9lOh2ccCYz30uA4+4C3ncW8iTJUaeP+rmwYCMtPcObvuHv+GwZQ8vHjLz+lEzrxwy85hXxzHzftz7bkV/0y/Yf8NPsOTdQbFkJCCbcAoGPIIZvyTis4n4bSIBWcQvWPGJVgKyoISw7bKyQvS6KXHaOej3ctCrMCS9gpGgbMVt1FEiGCg25HHQoqVM0OAz5VNi1eI3FxIQ9JQKJoImPU5tITZdIU6LHtlQhLVwPw6jHo/VhMOoQygqQCgsRNIW4TQZMeXtx5xfiMNkRtYb8Es2BE0h1qJC3BYzh7w27g46udPv4lBxMZML/y8i9u9Vsvw/5cRy4nX1m2tc/eYaX371NZs7l9i8fIWNrR3GJ6YIhRtUjM/I6DgLi0usptdUZuL8QlJZbaysqiaN1GqGzNqmutrLTWTfCdkaS8sr6loktaqsSJSPsfy9W1nudqZMfUp+LCd632XJUqysZkim0swuLrGQXCaZ+3lLKWZnF1QMUi4Mm1sV5kDEuRzU6NgES8sp9UVlbHxSpTxEGppoaY3R1NxKY1MzjQ0NRCJh6upqqbxYSaSxgdZYKy3RqArMjbV1ZIUpwocffsjDjzxMSVkpz7/4Au3xDmLtbbz97jucu3Ce6toaqqqqaWhoIBxpoKa2lvaOOH39AwwNjxDv7FJfJJtbojQ1t9LcEqOpuYWa+loqqiqpj4QIN4SpC9Vz4vQJPj1+nHMXKmlujdHe0UlTcytNza0KA7K6lnh3D939ihOzd3CIwdExBkfHGBofZ3Ryit4sFDfaEScW66C7p4/q7Co0Emnk/LkL1NeHaWuPk+jqYTBrdc+5EnP5u3hnl2r0yL0vF6Kemp5le+cSqbTye92dFctwpJHauhAd3d0kU6ssr6bYubzD9s5OFi02z8JSitTaJiur62rMI1djUl1dwwsvvMADDzzA0Syot7CwkD179nD4yBFefOkVXnjxZZ59/gXq6sPZ29MW61uXWN+5wuLyKhOT04TDEV577TUeefhh7r3vPtxeD/c/+AA1dTU0tSjU+9xDQi7Arbj+Umpv3nx21T4yMUm8u4d4dzehSISXXn6J8xcqaGmN8fY77/HmH9+m8mI1M7PzSlYrs85qZo3VzDrzySVm5heUEPfsPKMTkyS6e2iLd9IcjdEW71QfSnIPE/2DwyynM2ztKA+mS8spxieUCMT6xhZr65uqSzKzts7m1g6XLn/B1o5iFLn+r4meKMdsRRxxGDloMxMQNJQ7BModIqWylUMeG6VOCY9kQTQYkK0WZMmC3+ekrNRHIOiguNhFwO/E5ZKxWIw4JCslxT7KyoN4/U5sditujx23W8ZpV4TEZhdw2GUsJiOC2YBDNCvUertEiU3Ab9HitWjwCTpcZh2CpghLUT4WTT66vL2YdIVYdDpkswWHJCCY9IhmPTbBiEM0IwtGrGYdLrtESVmAsrIALruA0ynh89rx2SV8sohX0hMUCjkqafidw8gDHiuHhCKCZg0+/T4Cut3cZdfwa1shj3rNPFXu5ImDHu7zGfh9mZn73IU85NbzkFPPfU49ZcZ9FN3wU276wd/x4//8V9zwg79Fc+uN+AUDxU5l+nNbTATsMn6biE+0UiLLeK1W3BYLpS4Hxdk7WJnbySG/l3Jv1npvF/HbrBTbRQ66ZcrtJsokLYdkI6WCljLRQLlVjzN/D3LeHVj23Iy473b8Fh0uUxEuixaPoFWaACQBl9mITa9FzAqUw2TAbTVjys/DXFiIy2LFbRXwSTKWwgLEoiICopUDHplyh4VDbgeHS0qZXEh+J2K5Esz/kbBzrr7l2rff8M23f+Lq1W/ZvnSFzOYm6bUNRscmqKsPE2vrUF/8c/kvxfk3xcTkDOnMRraAb0211SvW+O9uXTkxW0mtZdeHq1nWYYq5eWU1qNzUFtWJKXdfyE1PuTzad67EFRaT3zkbk8srzMwtMJVFTc0vJElljR+p1Yw6deVciLmQdi5Ldr2pY3xiit6+AToT3UqVRkuUULhBNUyEIw00NDRSVaXQOxqbmmmNxmiNxmhujRJr61DLFZuaWrKIqnrC4QhVVTV88OFHhMJhBWNVeZGamlrOnjtHRcUF6utDhMPKtNfe0UmiW5nuampDhMIN6mSjiKlS3NjaGiUUCisU/MYmhYJfW0dNbR01tfWqgeT4iVPU1oVIJHpobWsn2t5B38AQnV3ddHZ10z84xMDIKIks/byrp5d4Vw/DI2P09PYTjjRSWVlFXW09Fyou8tHHnxIKRdS6llz1ysDgsJopy339qqpraWmN0dunZMSaW6KMjU9m81IbrKymSK2micba+ejjT+mIJ+gfHGI2ucTc0gpTs3MsJJPMzuX4m9PMLi6TWtskndnMBuoV889qZp3JyWkee+xxZFkxdDz22OP87nf38sorr5Lo6mUltcba+rbqhk2tbpBa3WBxaYXlVJr02hbJpRTxzgRvvvlHHnrwQUpKSzl21zE+O3GchqYmEl3dSodYdy/JJaWIcml5VVnZZc0Tyk14g6XlFL39g4QaGnj9j2/yu/vu5dixO3nwoUcIhRuoqw/z9jvvUVNbz+DQCAvJJTLr68p9a2ObVHqN5cway+n1LPl+g/XtS6TWN5ldWGRsfJK+/kGisXbCkUaamlvp6OyiZ2CQ5HKKra0d9caYWdtQV465yMzyyiqZtQ01v7a2/mci1tvGb7wmfhOQ+XXAQYmkp0Q2ccApcsQtcyhbO+K3WRENekSzCVkS8fqcFBd7CAbdBPxOSkv9uJw2LGYjsmTF43bg9blwe+zINiuSbMHhkHDYRWyyFVkWsdskJKsFo7YQl2RVLOmimXLZjNdYhNeiwWvR4TZqcJr1CLoCBF0hglGLRa9BMOqx6nWIRiNGXRGiWY/XLuISzQgmHVaTHrso4A94OFBeTInfhdejZNk8khVZr0XafzP3yHk84tXzO1mPd/8dWG7/FcY7bsa8+xZchXspNezn15KGB6VCHhH386ijkHvtBnzafPbd8M/c9sP/iv4XP+Fui4aHfUZ+IxdSrr0DX94tFPz8n/jBX/wFP/vbv2PvjTfhNpsIyBJuwULAIeOXBAKigNdqVUwudpkyv5sSt4Ogw8bhgI9yn5MDXhdlLjseUVnvljtEfIYi/Np8HHtvx6XZT9Cqw5G/B+uuW9Dc+kv0t92EtH8fZZKEz2JG0hbiMenwmvV4BQtOkxG32YTLrEfSFeKXrXgEC4KmCEGjwSOI+CQZryhhyN+PqNXgsZg46LVxyCNzyOfmUEkpE/NJJeycm56uF7L/u8nsz6e0fytk2ff/y//Bt9/+i1Ihn1wilV5jZnaeULiB8xcqVWv19SKmTGLLJJdyLx4Z1X2Yo9DnhCxnk7/eeTg7l1RvaROTs4xPzDIyOqHasa+vRsmt/iYmp75Xr5Lj8+XyXrn8Um7ayrkUcy/COdBv7r6XI+HnQtqJrh51qghHGtVbVzjSqFZpNGQ7p3Jsw+bmVuKd3epdqSOeoLklSqShiXCkUXUD1tXV0RBppKGhmeamVurrw5w7d4HKyiplxVdVTSgSorGpWSHl1yk2+aamJi5UVHL+QiXNLVHq6sM0NrVQWxeiqrqWzs4uFcPU2hpTb17VVbUq17G6upZQKMIHH3xEdXUtPT199PT00RJto7u7l1isnYaGJnU1WJX9Nb29/fQPDDE4NEI01kE40kg43Ki0E3d2UV1TR0c8oZDl+/qJdsQZGB6lb2CQRFePasFvaGiitk5ZffX2DZDo6qGlNaZAaNe3WFldJbm8REtrjCefekZ53/wiC8llltMKKmlydk4hzmct+9Mz88wsLLGcXmclO+WvrW+TzmwwPTNPX/8gHfEE585XcPbcBXqy/y+Ki3aasXGF75lbO+e+X1VX69xiluGZpLdvQOFV3nc/FZVVjE8oD0SLi8vqw93G5g7pzJa6Nl/NbLCS2WAlvUFyaYXOrgSnzygtBoFAgJKSUp568mlOnz7H/EKStTWlWiV3g/7O+r7F1vZlNrYuk9ncyb5ts7FzhY2dK6xvX2Fj6xLLK6vqzay5JarGGGLxTiamZtjM1risrW8qk9aGUvuSE7LcCj+Hb0tnvi9iU4M9/MYncJdX4JhbpFjUEBR0lDkslNuM/LrUSZnTrASeBTNWkwnBYsHnd1Na6icYcFMc9FIc9OGwy0iCgNNhx+tx4fY4sTskLBYDgsWAXbLgctqRRQFZEpFEK26HjNWgxSGYcJlNCPv3YM/fg61wDw5jPpJmH25jEeb83Rjz9iLqtMhGE4JOj0VbhFWnwWY1YTVoMeuLEHRFeEQrTsmKXRSwiyIej5OyYj9lAQ8BjwO33Yph/y70d9zIMSGflw7buN+hQb7jRopu+AV7fvQTdv3jj9D87Cf49v+Ke6y7eOWIlY8f8PL2MTMvl2i427QH4y03cuMPf8iun/0Y8y2/xLP7Jn4j7OP1I3beuVPixRItj3j16P/bz/iHv/xP/M1f/CX/7e//EZfZjFsw47OJBGwSPsFKUJYJ2BSaSMDjoMTjJGCXKXHaOOBzUOJSogM+2YJXMlNms1Js0VNs0lJi1OEzFlFiM1EuGiiX9JTajHhNWkoECy6tHqlAg1NvoEQU8VuMuC1GnCYjLrMJh1GD26LFpi/EY1VEzKbXI+v0OExmbAYjeXfcjmjQUeZ2cqzEyxG/k3KPi0Ol5cwkl78Tsa+vXeXqN9dU8fpzQbv27Tf/XQ7Gb75VLPQrqxlGJ6dIZrNXHfEEn352gvaOTqamFUHJmTwWkkvq3UuZsq4XsfT3uIa5P9iKo3CN1Ora93iIOUbizNwi45NTTGR7wq7n7uVuBcMjY4yMTdCXNWcMDo8yMDRCb28/nYluFQI7Nj7J6PiEssLJTgQ5svn1IdyckI2Ojqsvul3dvdRnBTw3VdWHIjQ2NStrrtp6qrKB41isXb0VtUbbiGb/OWcCaWpqobm5hbq6empqFD5iONxAS0tUzZe1t8cJRxoIN0SoD0eoqQtRXVNHKNxAJBymrq5enQRz/y0XKpR7VyLRrVjisx/vwoVKzp+vUIwdWVBuXV2Impo6zp+v4OLFahWeG2vroLY+xNmz56iqqiaeFeCKiouEQhE6s1+3jo5OGptaOHnydPZFfIrBoRH6BoboHxqmb2iYzp5eOnt66e4foDcrfJ2JbhoamhTBv1hNNNbO+MQULa0xRkbHWd/YYjW9xuzcPCdPn0IQZQ4eOsJiclnBm61mWFheJZnKMJutEMn1YyWTK6yk10murrGcNQ+lM5vMzS/Rmeiht3/ge2SY1GqGVDqHTUurLM2JyWkWFpXpfmZ2nsXkEnNz80zPzCvfr2ml+mQwO12m0mvMzSuw6vWNbbV2KLO2oU6DqfQGK6vrTM0t0tnTT8XFKl5/8w2OHD2Cy+3C6/Xi9/p59JHHGBubYOfSFTa2FJFRhEWZmnYuXWL70iWlOyyzqQh2ep2VzDqZDUXIMps7arefsp5XhHhyakYxMQ0rlUNKpm6NdGaNS5evsLGZzZttX2Jjc4fU6vr3GtBn55PfdycOdXPUqeeI00K5TSljPOi2cmfAwV1+G3eX2Cl1GvHJJuxWMya9AaPegNvjIljsJxjwEAx4KC324/N4kEUZn8eDTRaRJRFRtGK3CThsAi6bhMNmw+1wIUsyLrsdt13CbRNwCWZMBXlIRXm49HlY83ch6fKwGwqw6/Iw7L0d3d49iDoDFo0eS5EWQVuEy2rCIwnIFiOSSYdk0OCymHGJIqLZQknQj9frwu9xcrDYT9DnQjAUYNx1M4eFQl48ZOdpvwHPnhvI+9k/UfDzn6H9+Y/xaW7i/d+X0nH8EUYrH2c29AxLsdcYr3uagbO/p+rlg9znvAPNz/8G7Y0/QdpzC7bdN+HZfSO/Ne/l5aCeNw4YeTqo4zd2LfK+Xfz4r/6Wv//L/43bfvozPELWcu+QCMiK9T5gt+GWFXdnmU9xJRY7bQRsIk6TnoCcEz0THpOWUpuFMofAYZfCPiyzmThmN/Nbn8Axj5m7gjbK7Rbcei02TSGlskC5zULQakAozMNjMhKURXyikYBsxGEsxGM1IRTlY9q/D1mrQ9LpMezPQ5+Xj0eWKPe6OVrm53DAyQGPi4PFpUwvXSdi1779Rr1lXS9e19/Frp/E/r31Y+7vr337Dde+ucbnX37JQlJ5ClW+oZP0DwxTVV1NQ2MjI+Oj9PT2qYSGoZFRVtc3mE9m8TVZasbkzCyTs3PXETymvtcXlrudKQHlZZJLKXW9NzE1w+TMLGOT04yMTzA8Nk5P/wC9g0P0DQ5nW3OnmZiZY3hsksmZecanZhmdmFYntFxJ5/UopJHRcaXrbGmF+UWlqqWxsZnKyirGxyeZm1tgMOswa2lrV6aK9jiJRA+diR6l6qOhgebWFppbm2lqaaG5OfrdvSfRTUc8TiQSoaGhUWUMRhqa1IksR7dvbm4lFmtXBaampo6WliiNjc1EIhHC4TDtHR00Nyt3tfZ4Jx2dXYQjjTS3RGnv6OT4iVO8/8FH1NTUEc2aJpqz966q6lqqa+poaY0Ri7WrVv5QKKJOZLFYOyMjY8QTCT757FNefOlF3n33XVXs6uvDdHX10NjYzPHjJ/nggw946aWXePTRR6murVPdeAODwwwMDtORzY0NjY4xMjlJd/8gg6OT9A4NU1Vdy7lz56nJhrvHxibo6OhkfHKarZ3LpDc26YgnCASKkSQ7oXADW1s7LKfSLK2mWU6lSS6n1Ik8d2vL3Tm/az9Qvr9ao22EI43MJ1dYyE4n0zNzLC4uMZ9cVrJcywreKVfymfsY8wuLzM4tsrCwTHIlzVJ6jfT6JnPzC/T29rO4lBXURaX7a+fSF6Qzm2r2cTmVJrWmiM3sfJKevn5OnDpFVU0tnYluIo1NvPnO29z9m1/j9wf45JPPSGfSbF/aZmtnR21eXk1vkF7b5PLnV7j8+Reks1gr5SErSktLK/HOhGoAmcg6Pa//OuS4prmHxNXMhrraXN/YyWbONtna3sl2iG2xmFymf2CI1mgb7fGOf2OxP+oy4DdrCNoslLvMBGU9hzwSxU4zbkmPz6YYJkSzEaNWh1FvwON14/d78fvclBb7KAl4sUtWLCYdstWCZBFwSDacsozDJiJLyg3M5bJjs9kRBRlBEJBFM25ZwG42UbR3N5bCPOz6AiwF+7AW5GPTa7DrNbgtZsxFRYhmHbL/GYViAAAgAElEQVTRiN1gQNYX4baakbRa7GYDHtmCw6LDZjFgF6zIooTLYcPjdeD3OjlQHMAtWzHvu5U7ZR2PuvW8fsjKE85C7hXzKdfu4pDudl65y0L89AOku15nvetltvteZqfvZda7n2W7/yU2E8+RbnmM6ar7OPuEjfusv+Rg/s8p2f1Tynf9lGN7f8mD5j0c1dyEa/c/48m/A09BAZqbb+UH/+E/8nd/+ddob93FQZdIQDYTtMn4JEERKFnEb5dUAfOIAg6zGbvBQFASKXPYKLNLlMgiQdmK12rCa9Jx0GbhkM3MIZuRO11mDsk6Dtn0lAhagoKecruVYkHPYYeVgw4Bm16Dz2IiKJrxmDXYdPvxilpcFi12gwa7QYPLYsJuMmIqKESXl49bFCh1OfGJCrLqqN9HqT/A6PwC/wr8L9e+/Ybr3/58pXj9+3JCl3v7Ovtj7n25H7/8+is2t7dYTqVIZ9ZZW9tifmGZkdEJpaajvp72zg5aY8qkUV8fpi4UYWFJeXptbonSEU8wkJ1uxqemVTL89UIymHWuTWeDxbk/aAOD31XdDw6NqPv93O2ksalFscKPKMaD/qzZIt7ZRWeiWyVKdHX3qu633MozR/CYmZ1nPrnM9OwiU1OzStlipJHh4VGmZ+YYGBwm0dXD0MgYk7NzdHb3KLmvzgQtrVFao1Eamhpp7+igrb2dtrYOBgaHaWxS3IiKU7CZeGcn8c5uIg1NRGPt393Gso7ClpYoTU0tSm4r3EhFxUVOnTrL6dNnOHtWKbSsrqri7NlzhEIR+gaHGMiuiCovVquGh/MXKq/7nIrpI2f8yOGoGhqalNxYXZiWlij19RHa2zvp6uqht6+fgaFBYu1thCMK2Dg3WSo5sTjhcAOvv/YGv/3Nb3jwwQd5/fXXaY3G6Ex00xpto7unT7nbJXqU34fOBB1dPbQlErR3dhPv7uHM2XN89tlnXKysorOzi/HxSdqy9Ir1zW2W0hk+O34Cg97ABx98xGpa4XIuLq+QWtsks77F7NyCuobMZfxy5pCRkTEWFpeydIsF5fdweJTl1QzJlVWms+7awcFhhkfHmJidZ3xyWrX5X28wUagvSpQjmVpldW2d0fEJ6urCdCa6WFxaYWpukfmscUiZbBQRSyZXWEguKy7ZxWWGR8aVtW99PcsradY3tllb32IlneGzEyd56OFHGR4ezfIRlbXhzqUrrG9uqRDgdCbD1o7iIuyIJ6iuqePMubOcPHmS2uy0XlVdS30oorRK9/bT2zegQq8XFpdY39hmJbVOanWDTEYRyNXVdaVFenOdze1ttrZ3VJPHyOg4vf0DdHZ1fk/ERgeilEsFBK1FlNotHPJY8ct6ArKJEo8C+nWIZhyiBdFsoqigCK1Gj8/nJeD34Pc5CXhdBL0ubJIFs0mDLFiQRRGrxYIgWBAEE7LVjGSx4HDKSLKEIEpIsoRdtuIQLBgLiyjYt4e822/BYdIhaAvQ7d2DpTArZEYTktGE1ajFpNFgLdIi6bVYijSYCvIxawsRTTosukIEow45K2KyaMXllgn4nPiddiS9BodmD/e6dLxwwMgH99h4tdjEi6UmXjhg5PwzJSw0PMN23xtc6n+FL4Zf4avRV7g88Dw7fc9wefAZLg8+ydWhp7ja+wSXWh9h4sQhoi85OHtvIe8d3stb/r08J9zGbwt/Sen+G5F33UrRL2+i4Oc3cOMP/o5/+F//Cz/5qx8gFhbgE634ZRmfJCk2e6dNCVzLAn6HjNNiwW+345UUE0gwd0OzmPEJVmXFaDXjN+vxW/QUiwZKRR2lVh0HBTNBUxGHXCbKHQYOOE0c88oErUbcRiMBwUpAMOMyavBZ9fgEJRfoMGpxmnR4RAsOkxFzYSH5t9+BpDMQECV8FhMHHTYOuZwc8AeZnF/8t+7Ef0/A/ly41Ldr1/j66lV1FXn12jWuXrvKl199xZUvrqgk7M2tLS5d/pxLlz9ncmqWyspKpSAx2kJ3bx8dHQkiDU3UhyKKMWJxSa1wj8cTDAyOqNy8zkS3CpCNNDRRU1tPS2tMFRqlKXhEvVcMDA7TEU+oL5K5I3VNrZKP6uiI09XdQ0trlFA4Qm1tHbW1Suaptk7h/eVahnOrwlxJ5/xCkqUslzE3Tfb09jOWvZHl7mZj45MMDg7TkUgQa2+jNRYl2hajrSNOrK2DtvY4jY3NNDe30BFX/l1rtI3mFmUy64gnaGxqUbNioXADHfEE8c4uQuEInYkErdEotXX1tEZj1IdCfHb8BOfPn+fMmTOcPn2a48ePc+LkSSoqq5Ses4lJevoGCEUaCYUb1MBzbV2I+lCEjniC9z/4iD++9Q6t0TZVWJW1YyWnTp+hpTVKY1MzkYZGorEY0bYYrbEoFRcrOXP2DJFIA63ZBueOeIJwuEGth3nn3Xd5+umn+eSTjwmFwophoLefru5e9fco0dVDvLNLCUB3K3m58xUVfPTxx5w6dYrGxib6+pWwfC5MnlrNMD49yzPPPss999zN0PCIkglcTDI+M8tKZpPB4VGamlrUoP31Ganp2XkGhka4UHGR6po6LlRUEY40MD0zS2Z9g1R6TY1KdCa6GR+fZGxCWVfPzS+qCKjchKcEphdUA0l7R5yKixc5c/Yck5OTrKymmZqfZ3p2nqlsjnByaobZ2XmSWRSb0tywRDTWzqnTZxkeGWVtXcll5XBr4UgjZ86eZ3h4lJm5OTY2t9TG5o3NbdbWN5iYnGJ8coK1jXWufP4Fi8llIg1NHD95iuMnTnChopKKyipOnDzNu+99QENjs1oWGu/sYnxiitX0Wpb6sUE6vUFmfTtrgskon2t7k/UNhQaiuIqV+93M3DzJ5aU/E7EYh21FHHEaOeIWOOw2E7QZcVn1+N0yPpdSTeJxyEiCFa1Gh05rwOVy4PEoAuZ32Ql4nXg8dmyyGZcs4LBJmMwGzBYDomjCLou47HZE2YogWxEkAUGwKh1kTidmjY7CfXsp2nMH1qICjPn70O7bjbkwD0GTh6WwEO2+fPRFBRiLtJgKNBjy89Hsz0ezfx+GonzMeg0mbSEmTREGTREO2YbbacftsRPwuSj1uinadRuWvb/isVKJN+4WeOOwmfeP2XjvLgv1rxSTbn2arwde4urI63w18gpfjb7Ml2Mv83n2xytjz3Np7FmuDD/Jl4NP8HnPE1xOPM5O+6OkGx9k/OydjH50iMSLbiru1/PuMT0POYuw3/or9v7wx9zxTz/mR//5f+cH/+Gv2XfjrfhEEY8gKAFtm0yx047PLuK0Kvk5t03hOLoFC7JRh18SKHEoyCqfJBB02ShxyARlKy6TlqBsolg0UGw1UGwxUiLpKbVpOeo1c8wjcEA04SgswKbR4tTr8VvN+K0mfFY9fkGP26xB0hUqwWerGZtBj0VTiH5/Hl5BxmexUiyLHPO4OOpyciQQZO56d+K/Z964PgT952vDa99+wzfffMO1a9e4evWq8uPXX/P1V1/zxRdfcPnz69lr21z95hu+/dO/kllbp6amhnPnztHc2kx3T69aXZIzSqig3SxLcTG5zNJSSq2nb422cfrMOU6cPM2p02epqa2nM9GtcvT6B4ZUAevp7aent18Vi2isXQkWhyJUVF7k5MmTVFZWcvbsWU6fPk1lZSUXLpzn5MmT1IciqoDlgqdj45OMjE0wnhOxpVUWFxXSQe4FcXhkjPmFJCOj47S1K6IUa4sTjbXREm2lqaWZjs64yg5MdPVkkVPVSrdYQ6OaI4snupXbVKRRtZXH4wmlw6pOEat333+PV994jQcefpDf3PtbXn/zDc5VnKcuVE84HCYSiRAKhaitreVCxUXiiW5GJqfo6O6hf3iE1uzNraGxWX2YqK2t4+OPP+H9Dz4kFFLWkY2NTdTV11MfCXHm/Fk+PfEZoUiYiqpK3vjjm7z7/ntU19bw6quv8sYbb3D+/AXC4Qba2uOEsgJYW6c4Ik+ePsUTT/2BU2dOU5eFAw8Nj9IabePM2fOcO19BvLOL/oEh9YGkpbWViooKzp5VJofq2lrVcp9ziQ4Nj3KxqoYPP1TAyfPZapCVVJrp+QX6hkZ474OPqK0NqfUl/QNK/9jQ8CiLyylmk0tcrKqhrPwgt962i0OHD9PVlSCVTquB+dm5BfoHhrJ5wH76B4fUh6jcQ05uNdo/MEBbRxvvffA+jz3xONG2GBNTkySXkqyklZtxT2+/+uDS0NhMe3ucgaFhRscn1cjGufMVRGPt2QC2ch/OgaujsXbVWdqZ6MlOdIrDd2v7kjJ9ra8xn1xgY2uDy1euqLDjRFcvdaEwp8+c4/yFSjW/2N7RqZpwurJ4q9RqRoFsL6dIrW2QWtu8rspolfR6hp1Ll7P3vO9uausbyirz+r/Gh+MccWg5YtNzzG3lgENP0G7GZxNw2wXFyecUcNqtWMwGNBoNGo0Gh0NS7mF+N16HDZ/Xgc/rwOO24bWJ+O0yktWEyaTFYtUj20VcLidW0YwgWRBEM4JgwSZaccoypiINRXv3UrTrdiwFeRj278VSVIDbasSuK6Do9tvQ7NqDsSAfa5EW4/5CLIWFmDUaNPn7sBj1WIx6DEWFFO7ZizY/D7fDjttlx+Ox43PZ8EoiN/zj32Pe/SseKZG4R9rL7z0a3r5bovmPh1lpfZLNzie51PUUXwy8wFcjr/D5yCt8NfUOV+c+5JuFj7g69w5fT7/KV+Mv8OXQM1zpf4YrQy/y5egrfD7yIpcGn+Ny19NsNDxI8uLdjBw/wtmHTDxgvRn9z/+ZXf/0I376V3/L3//Hv+HWH/0cp06PX7DgFQW8ghLULve58UgCkkmPz6GYPZxWEw6LkTKPC4fZgM2gwy2Y8dosBG0CQcmC16rnoFukXDZRJuopkTSUOw2U2gyU200ckM0clMwUW0w49XpsmiK8ZhMlsqBMYxYdHpMWsSgPu0GLrNMgaouwGw2YCwqxG004zWbKXQ6OeJwc87o54PUyPb+oUOz/e+31qjPxX7Ph5j9lxe7bb7h67SpfXf2aL7/+Um10XVlNsbKqAEc3t3ZobWnlxPETVFRW0N4RZ2Z2nrHxSULhBk6dOsO7731ATW3998LE09OzitU563q6vpSyqVmpvM+tFXOB5umZOUbHJuju6SMaa6cz0a3cqFpj1IcinDtfoYR1Gxq5cKGCTz87zocffszZs+c4f/7C9yah3DTX2zfA5PQsc8klFpaUvNnk1HfGjoGhEWbm5lnMZsIam1o4c/Y8oVCEltYoza0ttERbiSc6szbyHqLRdhobm2mNRmmNKnzBaKydoWwzdH//IPF4nPPnz/Pyy69w33334/f7MRgM3Hrrbfz8Fzdw8y23csstt/Krm29hz959GE1mvF4f9957Ly+99BIvvPACp06doqu7V53EBoZGGB4do609rq6RGptaqK6u4cxppX7lk08+yVr5w9TW1lJRUcn5CxVU19Tyxz++TU1tHSdOnOSVV17l1JkznDl7ht///vf84Q9/4OxZpWwyR+Bvbm6lq6tHefo/cZzX33idjz/+mOeef4FQuEG1zp86fZaLVTW0tcVJ9PSqdJNYWxuNjY1UVFZw4uRJQo1N9A8P09s3oApLpKGJTz49TnePcmtdzU4DyyurzM4vEGls5vU331JXYxtZkkxqNaO8QKfXSG9uMZ8Vsjvvugej0cQLL7zAxOQEk1PTjI5NsrC4wtS0UtXyyaef8tobb1BTGyLR1aOu3nIEl66eHj765BN+d9/9nL9QwXJqlbX1DVKZDNPzC8SyX/+333mPJ/7wFC+//CrV1bVEGpvpTCh1Pm+88SbPP/8C/QODyq1qeTXbTq7gqBoamzl95hyxtg6GhsdYSa2RWdtibV1hI65tbLC1s8VWDvB76ZLqLJxfSKrf29dn0nJiPD4xpRI/cn1vE9MzTC8skkytklxeJZVaI5XOsLK6kl0nXlI5pJevfMHlz7/4N8SO0cE4d/ssHLErk9iBrInDKwsK8V0w4HZY8bllBKuRoqJ8CgsLcLtseD0Oin1ugl4nbqeM0yUhSyZ8koDdqMcri1h0Bei1+xElMzaHjCxbsNus2O1WbDYBt8OBz+VGMpvQ7tmDWFSIJX8/xv17sRYVIGkLEPJ3o7v9Vsz78zDt34du915krR5JW4So12LRa5EFM1aTEUNhEdYiHcaiIjwOO06bhMdtI+iyYyks5Id//VeYdv2Ko6IO977bsN32Ez7+vY+llhdY73yG9cRTbPc8z5WBF/l89DUuj77FlcmP+Wr+NN+uXODblbN8u/gpf5p5h28mXuPr0Zf5cvglvhx+kS+GnuPy0LNc6X+Ona6n2Eo8TrrlIcZOHObUg1YC+37B/h/9I7/6u3/iH//Tf+GG//oPBC1mSiQrbsGCVxIJOmwE7JICIXbYKHbY8ckiNpMel2Cm3OfGJZgRNEXYjTpcVgN+wYzfaqDEZuag00qpqOeQrOVOl467PFYOu5SaG7dZx0GvnaN+NyWiiFxUgF8w47Wa8Jj0eM1a3EaFxyhpFByVXa9H1usw7N+P02zGZTFz0OfikM9JsU3A73QwvZj8rorl/4uI5Ywe/14+LPf23Q3tWz7/8gslcLqUZHpm9rsXmlCYjz78iKrqKjoTXYyOTdA3OMSJ02d4/4OPePud96gLR5ianc+uzBq4WKWUKk5MTqtMOaWfbCIb0o0SjbUzODSiVnNMTc8yPTtPZ6I726LcpNrJBwaG6e0fYHh8kpHxSTq7euns6snehBTLe279mDNU5G428wtJVcQUu/QQrbF2hbo+OspstgW4rT3O+QuVCsrpYjVNTS3EO7vo6x+gu6eXtvZ2Yu3tNLW00BKNZp/cR6itC/POu+/z2BNP8tzzCi4qGAxy8803c+ONN7J792727dvHLbfcwi9+8QtuueU29uzZR35+Ibt27eGOO3azZ88+brzxJn70ox+xZ88eLBYLjz76KF3dvUzNzjMyPsFAtvMsZ/mvqa2nqbmVt956h+eff57nskWZ4XCYuro6Tp06yQcffMgrr7zGiy++zNtvvUuoXsmL1dbWc/FiFa+//jr33HMPjzzyCKdPn6Y11k53Tx+JRDdtbR309Q3Q2dlFc3MzoVCITz/9lA8+/IhYW4dKsW9ubqWlNaaUYM7M0T80Qqy9g5ZoK+GGMBWVlQpCaW2dvuERRsbG1cm9vj5MNNrGwuIyq2ubrG1ss76xRXJ5hanpKU6eOMmRo8fo7RtQ8025XFNyaUWpQdnYIrWm3HMGh0b4vzh7z/Am77TN+/vuHruzzzMzyWTak0lmEgKh2MYFd1u9d7ljmxYgCSmT3gsEUgiQhJAKJPROaKa59y7JtpptdUsugDGQzH76vR9uSUPyzO777vvhPpAwHAdGss77uv7n+Ts//XQnGzdu4syZM7S1tcdBxHbsDie9ff18883XfPzxdo6fOMXZcxeS75P+ARs+fxCX20tXd69Qm+IYxu8PEwhF8UeiDNqHaG1ro6mlmaPHj/P3557DbDLz7rvvcqW+mUH7EHV1lygrK+Ptt99maEiIgji9YzicbqH1we7g4MFD7P1uH1euNjA07EpCsoWJLBKvQglx7do00ckYE7FYMtcVjkRxDI0kwQMe71hS4BxDTqEzr7uPtvbOZEawrbML2/AIrtExAsFIHP8WZMw3xuj4OKHQBD5/kFB4gmvXZ5m9Ocf1mzd+JmL9XY2sNsmo1SmoMalZYVVTVaKjssRIudmAXiVDoxBTYtJiMqiRSMRIxBIsZgPlpWbKLUaqKkqorLBSXVOOtcSAWi5BJxVjUUixyEWU6uQCdkqvQa9RUGrRYNBKMRnUWI1GLAYTOqVScCdKxWhEhSiLhUsnKcYoKcBYXERRWgbS7GwUeUUYJHI0kiLkxflIi/LQq5VoFAo0EjkmhRqzVovVoKPMaKTMYqDSbKQwPYv777kXSfoSVqmlaNJT0Gc8RP3eFxm/tJHQ1TeZaHmTma7NXO/bzI3Bj7lh38X14e+Z8x7jjv8Et/3Hue07xpx7N3PDn3DTvpU520fMDW7lRt8WbvZt5kb3Jq51vUWs7SX8l57Bd/rv2PY+wdY1hRhT55H30KMs+P2feeje36POy6dUpaTMoKPMqKVUp6FMq6ZUo6LKoMcsV6AuKsaokFNu1GHVqijRqbGo5JTpNFSZ9JRrVFTpVCw3aag2KKjWSFmll7HWrOTxEi2rzErK1SKMsgLK9XJqrXpqDBosChFlWjmlWjklKqEMs0wlxyQWY1UoKNdpKFWrMEilGKRSSjUaKvQaaksNVBnV1FgMLC8tZXjU96+JHf9/Qs93/72ECeTGzVnG/T5GnC7s9mEcQ0L+6vy5c+zevZsfzvxAR2cX/TYHtuFhbPF8lWN4hCGnG9fYOI4RJ+0dXTQ3t9LR2UNP74BQUhg3cXT39HHg4GG++XYPu/d8x4W6S3R293AmzhBMrGfuXpVdqLtEa6vgEmxu76K1s0dwIzpGBIhqv422zh5a4/DdxJlJc0sb/f2DuNxeBoeG6ekfpKu7j9a2LuouXaHu8lVaOjoFo0hff9ISf/r0GS5dvExDQ1Pyjra1rYNLV65w5txZ6i5d5NIVwZyxecsHFBQWk5qWzoIFC1i4cCGPPvooaWlppKamkpqaSnp6OkuXLiUtLY2HHnqY9PRMxGIp+fmFpKdnkJ6eSXZ2LkuXppORkUFqaioZGRnk5+ezes1jfPXNt9iHhmlr70yed507X8f5OD9x587PeeWVV3jjjTfYv38/p06d4v33P+Ddd99l+/YdvP76m6xatYYtWz7g4MHDHDhwiN2797Jjxyfs3LmTl156iddee40jR47Q1t5Jb/8gDY3NHDt2gvPnL9DS0kp9fT1XrlzhypUrdHYJVTYutxdnfMXn8Y7RPzDIiNuLw+mhb8BGV083P5w9w/f7DuAPhonNXKO7fwD70DBjYz4GBmx0d/fS09OH2ztOKDoltBwHQoQjEwwPD/Pyyy9RXlGZLDF1ub3JD26n043L62M8GMEfmiAQiggrN/cop0+fYceOHRw6dCg+bQ0xaBumpaWV48eFGp3Eyvnylas0Ngmr0LFxP/5QGM/oOI4hoU7IH4gQikzi9QWxDQ0xYBtg0G4TLtsgR44e5aOPttLY3IpjeIQrV66y/vH1vPPOO9hsdkG4hoYZsDk4cfI0H3zwIa+9/jrf7tlLe0c3TpcwnQVDMXz+MCNOT5JRGo1GiExECISEfq+pacEaL3TvBXF7xujtG6R/wI7T5WVgwEFDY0v8zPYy3+/bL6x6W9pobG2lZ2AQz6gvDh8IMeYT3IyhcJRQeILJyWmu37jJjdmb/2kSs3W3sMokZ5VZw2OVFsoNckoMcipK9Fj1OoxqtWCUUCuwGPVoVFpkUgWlJWZql5dTVWqhstxKZYWV8goLZRVmJJJClOIiSpVyVhq01Bo0lOlU6JUyLBolVSV6SoxKDBo5OpUKjUKJSiJY5lWF+cjzcwQBk0vQiorQFOWhLRJRmL6M4qxlyPOKURWJMCiEbJheIcWi06KVK1AUiSnR6Kk0mykxCLDfylIzpVoNqX99hL/89vcsm/8w5vxlKFPn8d7jRobObcR7/k0CF18n1vQaM21vMdP5NtcHPuK2azdznsPc8Z3mdlLEjnJnbA9zw9u5PbKNW8MfMzv4MXP2j7hpe5fZ3reZaX+N6ZYXCV96kuCZx/AdX82VD608q8pE9ugC0v7yIPf/+h4W/uVvWFRCZqxUp8aqVmJWyDDJJFhkEqTLliFelo1GJKJML1D2K4xa9NJiSrVqllsslGm1lGnUmBUSStUSlmuk1BqU1Jq1rC7VUWOUUqktolxZRIVCRIVKQrlaglkhwqqRUm5QUq6VU6GWU6qQYpZKhEoWgw6zXI5RKqVUraZCrxV60UxayrVyaswGqsvLGfLeZbH/vxWxXwrYL5FTt+7c5vrsDUbHx7DZhfMKp8tDU3Mrn372OU89/Sw7PvmM3r4BXN5R3GPjjAdDBENRwpFJQuFY8m4wFJ4gFJ5IurbcHh/eUZ+QLfOO4hgSKPLNza20tnfS0NrG+bpLHD12gr17v2ff/oPJCpD2ePbr0l3ZqC3vf8jZcxeSzrhz8ZDuqdNnBOJ6fEJobmmjt28gCfi9dPkqBw8doe7i5Z9xEJtb2vjhzDkaGpuTZxVNza1cudpAU3Mr3T19gojFkVNHj53g6WeeRa1Wk5aWxuLFi1m6dCkZGRlJwcrJySEvL49HHnmEBQsWkJKSQkZGBkuWLCE9PZ309HQWL15Menp6/GuZZGZmkJubw7Jly8jIyCA7O5vs7Gy0Wi1vvP4GP/xwlouXBBpIY1MLP5w5x65dX/LRRx/z2muv8+yzz7Fnz3fs2vUlzz77HO+9t4WNGzexceMm3n77HTZv3sLnn+9iy5YPeO+9zXz66Wfs3r2bd999lzfffJMzZ87Q29tLe0c7R48e5ZtvvuHw4cNcuXKF48ePc/nyZbq7u+ns6o67PQVuoXvUz/CIG5vNQb/NjsPlZnBomN5BG139AzS2tuEeG2c03lqcOAtzDLkY94dxescZ9QcJTEzgi5/hRGNTeEfHk/mynt7+ZGdcOBLF6fIw4nTHBUCAPifg0pGJKYZHPJw5e55Tp88IN0Xn6zh+/CT79h9k68fbOXDoIB1d3XT39NPXb6Ond4COeKBfINAI791Ey8LQsJu+fjsjLjdDIyMMjQjUl7FxP/YRJzt27uLs+Qs0tTRz+OhRXnv9dV5/4w3aOtrpHxygqbGJH06f4dtv97B9x6ccPnKMhsZmBgaH4uSaAP5AmFD8zCoQjBKbnCE8ESESnSAUCeMPBojGEtNYjN6+QS5crOPU6dMcPnqE06dPc+zYMfbs2cPnn3/OgQMHOHX6NOcuXKCtXfg5amltp7t/EIfTzZDLi2PERSAQITIhtLffmJ3lxuwNrs/eYPraz9mJ9r4WagxyVpjkPL7cTFHMxu4AACAASURBVJVFg1WjoMSgodyox6hQYdGqKTVr0agVKGRq1GoNpWVx8So1URUnYVSUW7CaDchlYvRKORV6HaUqJVaFnHKDDq1MgkmlEM53tErMei0mnRa9SkmJTodFpRBKHwvyURQUoiwoQFuUj1khRl5QjDS3CFF2HuLsXHQSMSaFDFVRAXqZDK1EikoiQV5cjExURIlRT7nVRKXZQJVZjzY/n3n3/JG//f7PpD38Nwz5WaxUZVP35VP4Lr+N9/zrjF14nejV15lpeJXZjneY7d/Obe8+5rxHuD1+gju+49wJHuN24AC33F9z2/kZP3o/4UfPduYcW/nRsY1bts1c732T6Y6XmW59mYkrzxA+/xhjx5Yz8OVyvt4gp2zZI2Q++CB/veePzP/zAxgkEsr1Wsq0aqwqBRV6oQrGrJChLMxHIxGhERdjVsgwK2QYZBIsKgVmhQKdSEaJWqDiW9QyStRSKrRSak0KVpWoWWFWUm2QU6kqZrlaQq1OxroSHbVGNSVaBVadmlKdklKliEqliCqVhFK5hDKlnCqDDqNMgkZUiEUjp9KsZ7nFQLlJTblOSa3ZxIrKSoZGx/5psf9XIvZ/ErKEiN09ef1SxGbnbjLmG2NoeISREWGt99LLr1K1vAaFUs3Lr7xGd0+fYJAIBAlEhLVEomYlHIkRCglCFg5HCYYEK2+iKsXjHcftEdp4ff6gUIY5Os6w2xOn1I9ij4eZ7Y7h+IeUJ3lelnATXr5SnzQPtLZ1JMPICZNG/4CNq/WNSURTR2c3dscw9Q1NPP/CS3zy6WdCpX3cVHLx4mWOxN1tp+PB4NOnz3A6HgjuH7AlYa5nz13g8See4tGFi1i0aBFpaWnk5uaSkpKSfL5kyRKysrLIzMwkLy+P/Px8CgsLkUgkiMViMjIyWLx4MfPnP8L8+fNJTU0lJSWFrKwsFi1aTGpqKmlpaWRlZbF48WKsViubN29h48b3OHnyNP0DNlpahZbhQ4eO8Oabb7FhwwaeeuopvvjiCz744APeffcd3nnnHdavX8+OHTv46quv2LRpE1u2bGHbtm3s3PkZ73/wAR9+9BHvf/ABb7zxJg0NjdgdDhoaGzl06BC7d+9m+/btXLx4MdlMffHiRY6fOInbM0ooHGM8EBEmr347DscwQ06XMJV7x7APO3GMuOgbtNPTP4A9nuuyO4Zpae3AM+pnzBfCPR7AM+5nLBDE6fbicnsJhSewD40Iq7C2juTa2R8IEQiG78qIjeH2+JIiFghOEArHCIZiybPWs+cusGHD0zz55FO8t/l9ampX8vSzz/Dxto85eOgwn+/6SmAWHj1Oe0cXPl8obkmPJE0QPb2D9PTakoFol0sQ1HFfkI7OHj75/IvkFmHf/gN88tlOLl+pTzYj9PT00d7eSV/fAEPx6EfibC+xIhWiLQLySbgJjBCbmuLajWtEJ2NEYvGyyqkZIhOTtLR2cPT4Mb7bv49vvv2WAwcO8P3337N371727dvH4cOHOXnqJA1NTXR0dtPb2y/0u/X10293COH0tnYcjmECwTCTUz9vio5NTf78TKyvWXCw6SSsLdXxWJWVEo2cUqOaCpMevUyFTqmgxKRBp1EhlSiRyxVYrGbKS82UWQyUl5owmbWYTFpMRi1qpRytQopJJUcnEaGTiDCoFOhUcqwGLVajFoNGiVGvxqhXC25GtRKduBhFUT7y4kKKsnOQ5OWhFRWiKc5DmpNNceYyijKzKEjPQJaXh14qQVVUgFokQiOSoCwWoRSLEefnYNQITdSleg0GuZiMh/7Gwj/dz7w/388D9/wW2dKFvLvOQM/RlwldfYPxulfwX3qVyfqXmb7yHLPtbzE38DF33Lu5M3aQO+NHuD16lB99R7k1updbI19yx7lTELGx7dxybeXO8FbuON7npu0drnW/ykz7y0w2/J3w+ccYPVaDbXcNZzaV85yxgMJHHmbhnx7gr/f8AVFGJstNBkrUSsp1GmosJiriolZhEMRdIyqiVC2nTKMQCkHVKvRiCdJlOejEYkq0KqxaBVaVhAqtlCqdmFUWBY9XGFhjUVOrl7PCIGelQcoas5Jag5IynQqrVkWFQUOlVka1Rkq1WkqZXEKFRkmZRoVFpcAol2LVKag06wVwsVnLcpOOFRYTK6uWMzQ6KojYL6kc/18JHb+04Ccez90WbPfT16YZHR9l0Ganra2Tt97eyGNr17N23ePUrljFhx99THdPX5KCEIxPW8KHhoDMSfwwBkMRIazqCzA67sPlGcPt9eHyjON0C0HnJAcxTq1PrIvcntG4VdmTREsl/rzQ3eRKZnzuJuyPON3JfFjiwzJB7kgI4J6937N7z3dJHNXQsFOYan44y/HjJzlxQrDrJ0LEiQP0/gEb27Z9QmGRiIULl7BwkTB9LVq0KDldFRUVIZPJEIlEyGQycnJyEIvFyGQyysrK2LDhSTZv3sybb77Fyy+/wvPPPU9V1XLkcgXz5j3CwoULSUlJYcGCBcmJLj09nfnz5/PCCy9w6NBhvv7mWy5euhw3eDRy8OAh3nzzLR5//HGefvppdu3axcaNG3nzzTd48cUXef7553n//feTgrRlixBq3r17N598+hn79h/k+/0H2bb9E86drxNama82cODgIXbu3MnXX3/NxYsXOXbsGJ99+iknTpzgwoU6BmwOYpMzRCZnCEYm8XjHk83aCWxRwgCUMBgk0GB2xzBt7V0Mj3gYHQ/ii9flDLsEu3wiX/jDGaGyJlFIKazQArjc3uTr7x3zMeL24vSMMu4X6Br+YIQxXxC3d4xAKMz+A4eQSGRIpXJqalciEsvQ6w2Ul5Wxft061q1dx9tvvcP33++ns6uHcX+IYCRKMBwVAsKhCC7PGD19gwy7PAyNuJNT4bgvwPkLFzlw4CA9vQM0NrXS2NSKY8jJRHSSyMQkgWAEX3xNmqCHjPsC+IOCCzA2OSVktuKPE88DwRDhiUjymohFiU5OxqdUH1frmzh1+gxHjh3n2PFjHD9+nEOHDnHo0CEOHDjA3j17+O6777haX5+EXdvsQwy53HT29nG1qZmmeO5OwGZNEo5OEIlF44WaP5/EerobqTEqWF+mZX2ZniqDgnKtHLNGhlYmQV4oQimWUGrRU1ZiQSqRo1CoKC8rpaqshHKLgdISAxaLDo1egd6gwmBQo4gzDs0aBUaNAqvFgEIpwWzSYDKo0allGHQKLBYdFoMKq1aJVlyMJD8bpawYiaiI/JxlqMRFqApzUORkIMlKJ3vRQmR5uSgKi9CKxUhzc9CIRSiKiijKWoZGLEEnlaAWFaERF2OQS8lNW8LDv/8dS/7yV/78m3v42+/uQ5+Tyrdv1+I6+zqhyy8zfuEFxs8/z8TFZ7he/yw32l7l1sCH3HR8zs2R3dxyf89Po0e44z3ILfe3/Oj+kjuuT/lp/DPu+D5hzv0RN4ff57ZjMzcH3+Za96tc63iRyYZnCJ1bw+jxGob3r+b0uyVsqlFSkptF+oMP8dC9fyBz3gJKNSpKNao4zV6X/HVVeSnleg16SbHQA6ZVU65WY5TKMMvllKpVlGiUVBjUlBuUlGjEVGql1BjkrC/T8ESFnpVGObU6CY9ZlDxepuHxMg01BgUlGjlWjYpSjYIKlZTlaimVSgnLNQqW6zVUxZFYRqkYrbQQs1oeD2PrWF1uZaXVTG15BXaP5+cidrdAJUTs7mqV/2Sxv4vQkSB93Lpzm5u3bnFj9iahcISh4RG6e3s5dvw4JWVlrFi1itVr1vLSy6+y6b0tXLx0JX7oHIk7xMLCD6lfgP4KoiZ8AIwHQ4wHQ3j9AaGCfTzAaDCMZzyQFKoEucPtGU0aSRLCZbMLnMREaDkhbAlLfyLA/MuvJegfCbxUIsScWA12dvUI1uo4a7Fv0EZbZxcd3T20dnTS2NJKc1s7l67Wx6s26nnqmWeYN38+Dz/yCClpS5k3fz4ZGRnJiSmx+lMoFOj1epRKJSKRCLFYjMFg4LHHHuOZZ57myy+/or6+SbCjx8PcZ+KtxSaTmdTUVBYvXsTixYvJzc1NmkHmz59PTW0Nb7/zNhs3beTipYt0dHZw+Mhhtm3bxisvv8xLL73E3r17+eKLL9i4cSNbt25l165dfPbZZ2zfvp3t27ezJ/7BdurkSQ4fPsLBQ0eSJpHEJCoUel7l8JGjnDlzlrq6ixw9eowjR47yw5mzNDY109s3gM8fIjp9nejU9eR7ICE2bs9osvkg4f5LGHwGBu1xU88gI65RnN5xBu1DSaxTe0cXDY3N1Dc0JW9OhoadSWZn4hoYsDHkdGEbHsE2PMKw28N4KMSIx8uQy40nHtx9591NpKdnotbo+PtzL/Dc8y/y6quvo9NqsZjMrF2zhmefeoZt23ZQ39DIqD+ALxwmGI0SmZwiFIvhC4VxOF302Ydwj/qSea9Bm4P9Bw5w6uRJBm1DeEcDxCavEY3NJPNYo2MB/KEo4dg0wQkBru0PhAlPTMSnqxgTsSgTsSiR6ASxqUmik9Fk5CUYDhEIBQmGg0SiQqbL5R5NthJ8+dU3fLZzJ9999x1bt25ly5YtyUnsm2++4ez588k826DNQUd3D2frLnLyzFmBhtPZnTTORKenCE/GiE5NMjUz9TMR6+ptplwjYZVZyUqTklKVmAqtAqteiUYhRVokRqtUYTHpKLGaUCk1KJUqLGYjFSUWyswGKssslJWaUesUWEuM6PQqpOJClLJiDGo5ZSVGyiusyJUSTGYtRoMaq1GDTivFbFZj0ikoNagwKKTIRAXIJIVIpCIK8nJQiIvQiPPRFWYhTl9CfuoSirMy0UmlaMUSlIWFqIoLURUXIcrORlVUjEWpRFVUiDwvF1VRMY8+eD8P3PMbHv7DH7n/3nuZ94ffUZKfyumP1+I9+xLjZ57Bd/5Fxs89T+TCk8xcfYKZtue5PfghNwd3MWffze2R3fzk3cctz15uj37LHc8u7rg/4R++nfzo/5Q77g+5PfQec/ZNzNneYbb3dW50vsRMw9NEzj/G2IkV2Pau4NibBjZVy1ghLSTlT/fz4L/fR8qDD2FRyqkyCgiqSoOO5SaD0OAsl2FRK9GJRZSq1RglUuR5+agKxVhUGqpMOlZXWlldaaHCoKBML3Av15RoWWNRsMaqYqVBxgq9lNUmGetKFKw0Sliul1GqlmFVKTDLxVhlxVRp5FRrFVRpZFTrNVTpNVRqNVhkErTiAkp1KiGfZtBQazWyusRKbVk5Du/oz8/E/pWI/TIvlpi07kZU/XKdOHfnNpHYJENOFwODDtweL1/v/gaT2URNbQ1VVdW8+tobbNv+CRfqLiWzJwm8jcc7Fq9J8ScLMEPhGL5AkEAogi8QwjvmxzsWxBcn2ScmL493LEmoTwhaQtycLk8S9Jv4UEwIXALam/iay+1NYqYSebOu7t6fcQ8vXb6aBAMngMYuzyi24RHB3NE/wIBjiK6+ftq7e+i32blQdwGr1cqCRx8lNS2V9Ix0UtOEdd/ChQuTU5jBYEiuEGUyGcXFxWRlZZGTk4NOp2PFihW88MIL7N6zR+D6xe3RCYdZOBLF7hjmyy+/oqSkjPR0YeWYWE+mpqWxcPESNBoda9Y8hlKp4qWXXuHchTqOHT/Bvn0H2L//ICdOnGL/gYPs23eAy1fquXTpMufOn+PkqZMcPHSQq/VXk88bGwXQcXOLQGJvbGpJ1rQkXJ5nzl2g7uKV+Lnj1SQ9RcjgDRGIxAhEYvFeuX9Oz4kpOfHBmRCz4REXnV091Dc0U9/QQv/gEEMuL53dwo3G1frGZGWLAKGNJCe6BLw5MVEMDNqxOYYZGnFjc4zgdI8KQfYhJzbHCHWXrvDqa2+wYuVq8vIKyM7O5Y0336a7p48Rp5sDBw+x4cknqa5azjtvvc2pU6fp6R2gu2dAMJpEYslr3C8UrtqHRnDEBXVo2CkYbC7UMWizx8/ypolMCOgofyCM0ymswwORaPwSzovHxgMEQ2HCkYmkgMWmJpmIRQlPROKOxGjyuT8YwD5kxzM6GrfDh+LYr146u3v58MOtrFu3ng0bNvDEE0+wfft29u/fz8cff8ypH35INjN09/TR0NLKpfoGztZdpPMu6MCYz8/E1BTRmWtMXbvOzMz1/yRilToZK80qqg1yKgxKKnUqrDolSqkEaZEUpUyB0aAR4L0GE2qNBp1WLeTDLEbKS8xC0Nmkx2DUUVCQQ1FhLgpZMWpFMUaDEmupAY1eicWio9Siw6xXYtLL0WokGDUyTGopClEBCkkhUnEBcokISXERCnERKnEeJlkB0mVLKUxPIz99KcqiIpQFRSgLCpHlZiPLy0WSk4uysAitWIRGVIhOImLZwkU88Lt7+fO//5r7f3MPD973OwqXzONxXQ7nPqrFfXwDY8cfZ/z0C/jOvkDs4rNMX17PtZanudP/AXcGvuQn+25u23dxe3gXt1xfcdv7JXc8n/HT6Cf8L/8u/jG+k3+4tvKTYxO3hjYyN/gOt/reYrbjRa7VP8XEubWMH19F/zfVnHzLzIcrVVQVZrLkj3/iz//933n4vj8iy81OshETq0WDVOBAmhRKTAoFpVoNkpxcclJSEWfnoy4WY1JKqbbqqbFqqTIpsapFVGil1BgVVGskLNeIqdFJWWmQU6sT8ZhFxroSFdVGOaVq4YytRCGlSqukxqhhhUlDtU5BtV5DjVFHlU5LqUJofC7Xq6nQq1lu0VFj1rHGamVVZRUOr/dfT2L/StQSv5cQsF9iphKP527f4satmwQnonT19lHf0ERPXx8fb9+G1WqltnYFVVXVbN26jT17v+dC3aUkny1x/bN9WWhXTohYIBBhYmKKYHACny+I3x/E5wviHfMx5g8kxc/t8eLxjOIZHcN1VyFmgoE4ErcmJ+7I7fGW3LuFLLFWHHG6kyHmhDGjrb0zieRJCFh7R1dSFLu6e6m7eJnDR48JRPb+QfoGbOzbfwCRSMSSuAGjID8/ac5YvHgxKSkpLFmyhLy8PAoKCkhJSWHp0qVkZ2eTkZGBSCQiNTWV4uJiqqurefqppzh+/ARX65uSmaREE7E/ECYaneT6tVns9mG+++579Ho9CxcuJDMzgyVLUnh43gIkUjlarZ5HHlnAvIfns3rNWq7WN1F38UrSuXjq9Bmu1jcxaBPalbt7Bbv11YZGOrt7aGhqpr6xSWhh7umN91u1CxUs8XOSH84JMYnLV+q5Wt+YdHw2NrXQ0toeF7IuHE4PtmEXDY0t1Dc00dzSlpwy7fYhGhubaWlpYyC+1u3p7efsuQvUNzTT1d2Pd8xPKDaN0z1KX/8gJ0/9wLnzdYw43Yz7AkQmYoyN++nu6YtzMT3JqU6gsIzFW8GFhnG3Zxy7w0lXdz9vvf0uL7z4MiazldzcfEpLyzl56gfcnlGc3lFGPF72fLeX1155hVMnTgrvrxEPg7ZhxsYCArB6PJQEC/v8YZwjbrrigfrE/8nwiIuJ2BSxyWn8gWCSQi9MjMPJ9fbouA9PvDpIMDmNEQz+c1U4NTNNbGqSSHSCyemp5OOEscPtdTNoF8RyxOmhvaM72X/X1dXDu+9upKZmBY89tpZPPvmEHTt2sHvPbk6cOpXseuvtG2DI6cLhdNHVLzxOhMv9gRC+QIgxX0BwQv5CxPr626jQy6jUSyk3yKi0CD1TanERKoUclUKLuFiKUiHFYjZhLSnDYDBgMGgwaJQCLV6vQaNRolarUKlUFBcVIZOKUUpFKKSF6LRSLFYtGq0Mi1GNSSPHpJJTYtBgMaoxqOVolVKK8nOQiwtRy0TIiwoozllGUW4WKkkBVpUMSU4WOWlLKMzKRFlUiGRZNpqiQpQFeYgyM8hZvITirGxkeXkY5VIUBbnM++Mfuf/ee/iPX9/Lg/f8nnl/uo9SaQbvr9VQv70a/8nHCZx6nLGTf2f87IuELzzFzOUnmG18lp+6N/NTz3Z+7N3KXM9m5vo+YnZgGzfsH3N75GN+8u7gx7Fd/GPsS/7h3MH/Gt7Cj87N3LZt5E7fW9xoepZrV54kcnoN44dW0fVJBcdeNfDxWh3WnBTS7v8L//Gr3/K3e/9A2ryHsKoUlGhUWNVKLEo5BqkYs0KOWamkVKNhucmIXiJGVVSIskhYpxpkEowKMaUaGZVGJaUqERVaGVU6OdV6GSuMCipVIqrUYmp0YtZa5awpUVJr0bDcJOT5rHIJy3VKas0aak0qVho11Jg0VBu01Bj0VKhUlChlVJt0LDepWG5RUWNSs9JsoLasDLvb/U8R+1eC9cvnCZH6pXj9TMRu3WJ2bo7ozAxDThd1dZdpbmnlw60fYTAaWb16Dc8//yJ74/Ty5pa2ZPdQYrfv8Y7F13rCnfBEdJpIdIrwxBThyKTAaouTwJOiF/+74+N+/HeVao7GqQGJKoqEGeRuIkhCsBLilVhTJb6eKLGsu3iZxqYWbI644DldSYNIZ1ePIIj2IZqbW/n662/5eOt2mppaaG1tZ9OmzRQUFJKenk5mZiZLly4lKysraZtPSUkhJSUlad5I2OLT09PJz88nNzeX4uJili1bRnFxMVVVVaxbv55vd+/m8pX65Ir0nx1O8YP82BQz124Qi03R1dXN2rVrWbx4MampaSxcuJiFCxezaNESpFI5qalLue/3f+T5F14SyjevNiS/7ytXGwQzSntnUqxaOjrp7OmjNR4r6Ozto6tvgM7efvpsDvpsDrr6B+gZsNHY0srl+JlgonalpVVgSSYYht09/Qw6nHT09HP5ijC5HTt2gv37D3LkyDF2797Lzp27OHToCO3tHULxaG9//P/ehds9hj80QezaLBOxaVxuLxfqLnHk6PEkESThku3u6RMIHfEJKGGYcLnHGPeFiExMMe4LCU0ITi8XL9WzYuUaXn7lNWpXrKKgsJg333w7eeMzMOyks6+fQ4ePcPToMRobm3E4nDiGBXJ9MBRl3B/C4/Uln/sDEzidHlpaWuJ4tT78gSDhSIyJ6DTR2CSBUIjR8TH6+vtpbmmhp6+P5tYWzl04z9WGerq6/xkVGItXFwVCYUKRCNFYjMmpSaKTMSanp5icnopPYzGC4RC+QACny4131Ed3zwCnfzibDLwP2uz09w1y9twFjhw5ytGjR/noo4/48qsvOXz0KE3NrckmCM94QCgSDUUIxM+1BSDwNOPjQQYHh+jpHcDl/Tl2qq+3mTKtUJZYblJSU26mVK1GJSqirMSCRqVFXCxGJhUhl0rRaHRotRoMejVGgxq9Ro5eq0SplCOVypBJ5IiKRaiVcnQqOSp5ERaDkvJSLXq9VKB/aAX6RIlRi0mrxKrToJXLKC7MRy4qxKiQYZJLEWdnkZ+Vhig/E3VxITlpaWQsWUz+sgyURflIlmWhys9DnJlOwdI0chYvJi81lYL0pRgVUrIWLeDBe+7h/t/ew3/8+3088Ov7WPLgn3nMXMCxLavo/WY10bMbGDu6mvFTf2fsh+cInnuKG/XPcuvqc9y88jKzV17mxpXnud7wAnMdG7nd9zF37Nu443ifO0Mf8Q/vF0kR+9H+Pj8NbeZH2ybmOl/lesNTRM+uIXR8FWMH1nD1PRNHXzHy4RoNxuzF5M6fx/2/+i0P/Po+MhcsQCcSYVWrKNWosaiUmOQytMXFGGVSyjRqqgxaKnQqSjXClGaUSQWXolJKiUZGuU5GpV4QsCqdgjKliEqNRPhVLWKFQUaNrpg1JUoeqzBSplViVSkoU8mp0ipYYdUKNHyDkhUWLcsNGqr1Omr0eiq0KqpNGmrMKpabVdRa1KwuMVFdUoLN5RLWif874fpXRo67V4n/FLNbzN26zdytO1y/cZOZ6ze4fusWrtHRuI38Iq+99hoWiwVLiZV165/gy6++Yd/+gwzaHEkRE4QngMfrS1ap+PxhpqZvEJ4Q6iH84Wh8OovEoabjyT+XaHpOPB6P31EnHGHeUf/P6lrGfcHkuipxFmZ3DCfdh4n+sYRIJVh7vf2D9NntOJwu7CPOJJB4wOZgaGiErq4eDhw4xI4dn7J58/sYDCaWLcshOzuX3Pw8Mpdlkbksi8VLlpCamkpOTg5paWnk5+ezbNky0tLSyMzMjE9NmaSlpSGVSsnJyaGgoACLtRS9wURN7Uq2vP8BV65ewTE8jHc8gD88wURskonoBOFIhGhsmplrN5icmuHa9Vm8o+O8u/E9CotEpKYuJTV1Kbm5+WzY8DTV1bXcf/8D5OcXcvr0GS7Ha1oSsOH6BuHsLUFKaW5pS04QPb39tHf10Nk7QPeAjc7eAXoG7fQO2ukdFMSsvbOLtraO5OSauLrifV6/PO/q6Ozm/IWLfPfdPr784is++OAjPvjgI86ePZ/ElTmG3LjcY0xEpwkEJxhxevGOCiDdEaeXQdsQDY3NSd5kZ1c3HZ299PbZ6Ozqo6d3MPl+GLQNM2gbxu5wJuuAEu+py1caMRjMlJdXUrtiFRqdgQ8+3CqYjMbG6O4doK29m75+O51dvbR39GCzj2B3OBkPhAlOTOILTeD0jMffv1GcrlHaO7qSDt1gKCJkuSZixGJTTE7PEIrFkr10dRcvc/DQEZ54cgPrn3iCg4eOYLcP4faOMeLxMuoP4QtGCE8IEZXxcT9jY6OEwmGmpq4JMODYZNKtKGw+hJ+3i5eu8v33+9j52Wd88cUXHDl2DIdDMLp4xn20tXdy8NBhvvzyS/bs2cvly1fp6OzB6wvGhUswXwUCISFjNzHJxNR1wpEoQ0NOunp66Rm0/3yd2NWEVS1luUFFiVZOqVohFCjKpFSUWqgsNaOWiVArZMikUkQiCRq1ihKTDpNBhVIuQqmUIZfLUciVyGUKisTFSMXFaJUSNCoRVq2UCrMSs0lOeYmBMqMGs1aFUavCqJCjKy5GU1yEViJDUViATlyEWlRA8bJ0pAVZKEQ5FGdlkr80i5y0dAqyM5AWZlG8LIP8tHREmZmIMjMoTE9l2eJHKc7KIC8t7rj9nwAAIABJREFUhQfuvZcHf3Mvf/6fv+YP/3Yv9//6t8z/w71sKJdwflstnsOPEz3/FGPH1zJ6bAPew+sZP7qWyIm1BA6tYOSrGuw7ynDtKiN6dD2TF55nuvlN5jo3cqv7Ne70vsudvg/4cXAzd/rf5af+zdzueJ3Zlpe43vAss1ef5PrF9YROPoZz3xrqNpWw/xklm2rElBQuRZ26kAf+26/4/f+4l6yFizFKZYKhw6inVKvGolJgUsgxKeSUatWU69VUGrWUalToRGI0xcWUaBVUGrWYlBKsGimVRgUVWhHVBhlVOikVWgml8kKqtRLWWtWstSp5ssrAugojpSoZ5WolVpmIcpWUGpOGWoueKp2CVRY9a0rMVGk1LNfrqNSpqTFrqdArqDCoWFWiY02ZmapSK/Z/BQD+P60Uf/zHT0nn4c1bc8zdvvUzEZu9eZtr12eZuX6Da3NzeMf9nDp9hk8+/ZTKykqMRiMSqYQXX3o1aYhI5HQEY0c42R+WKCSciE4Ti83gHfUnmYSJ1UmiHsLp8uLz/ZP+fXcDtCBigfhjX1zI/EmLvt0xzMCgPXnOkiDj9w/YsNmHsDuGaWpu5ULdpaSzsLW9g36bgwH7EE2tbTQ0NdPZ3UtbRxdNTS10dHSxZ893VFZWs2DBIh5++BFSUtJYmp5BemYGCxcvYnHKEhYvEVaIqamp5OXlJa+MjIykCSMtLS2Z8UqsH3PzCtDqjDzx5FN8vusLmpubGLTZ8YyNE4rGiESFO/CpqWmmZq4zc+0G167NMh1/HApH2b17L0VFIh59dBHFxWKqq2t56613KCoS8dBD83j//Q+T0OSrcYZjc3sHXT29DMQjAt3dvfT1CcT2gUSL9cAgg45h+gZt2IdH6Bu00d03QJ9NOG8aHHQk264TdPSE2zCBOBJaCPqS3MTm5lbqr8ZLNi9eprtb+De43KOMjYfi8NkYTvcYff0Oentt2B1xt2F8DZfgafb12+jrt+FyjzEwOERP7yBO1xjBUDR5Q+Ryj8WFMJJ8Lw2PePjii69Zt+5xTGYrVdW1fPf9fvptdobdHrq6++nrt+MPRBge8eB0jSZvyHzBCIGIQAEZi/fe+fxhXG5vHGE1lrSkC4DdSaamZohEJxn1C2zHRKvA8y+8RH5BEVqdgXPn64jGpnC6vTi9o/jDEXyhMKFIlMmpGcbGffT09tDXP0AoEiU6OUM4IkRXgqGJ5MbD7hjmQt0ljh8/wb59+9i7dy87d+3ixMnTdHb1MOL2MOgYpqu7j6tXGzh9+jSnfzhDR2cPwy6v0IcWJ+iEwhNMxKYJx6YITcQIT0zhHQvQ1TNAV+/Az0Wsuwm9vIgaiw69rJBSjZwKrZpSnYbyEgtWgxaDSoZGLkWjUqFUKlGrFFgMagxaBRq1DL1OjUKhQC6XI5XKKRIVIykuRFKUi1pRiEktpsyooLxMS1mJDqteicWgxmLWYdWp0YmLkRXkoiwqRlGQh05SiEZchGhZJuLcTDSyQoqzM8hPz6A4K5uCjDQk+RnIC7IpyMhk2ZIU5Pl5FKSnkrlwAWmPzOORP/+Zh+77PX+75z7u++//xn2/uocH/+035D3yAO+s1nB5ayWjR9cyceEJxk+tw3t4Pe59qxn5pgLn12U0b1RxZF0he6qXcXxDAZ0fWRndt47ID08xc/U5Zhuf52bT89yo/zs36p9j+tJzxM5uIHy0mrH9y/EdqCV8ZCXRE2vxH12D47tVnN9k5Zv1YjZVSzDnL0WVtpi//erX/Oa//DvpjyykTCPkw8r1WiwqhbAqlMvRS2XUlliptpjQSYV8nEEiRVMswqySI8vPRSUqwKQUY1EWU6mTUGOUU2NUUKWXUa4WsVwrYaVJweMVOh4r0/BYmYEVVgNWhRSjqIAKlZjlOjlVeiH4XKVXUKVXU6IUyB3VFj3LTRrKNEIWrdqkZoVVx/LyEuye/42I3e1IvLtTLDGJ/VzEbnPrzi1u3rrF7M1b3Jid49r1WSav32DE7WXXF1/x1NNPYzQakUql5Obm8vY77zI5dY1wJEpf/yDe0XEmp2YE8nVogvFAGH9wQlgfRqcIhGOMuEaF86i2jmSfWAKMOjwitOkmLu+oH7fHl/xQEjqdPD9zLybQVImJK3G+kjgTSzDiEqunS3Eae1t7ZzIAnahquXylntbOLtq7e3j/o62sW7+e/IIC5i94lCUpqSxJSWH+gkdJS08ndWkaaelLSUlNFQwWKSlkZ2cjFotRqVQUFBQk14yLFi1KBplzcnIwGPTk5OSQtSwbnd5IaVkF723eQn1jA0MjTuHsId6yO3P9Gtdv3GDm2nVmrl1n9uYcN27eZPbmHNduzOLzB/j2290sW5bNvHmPkJuTh9Vagl5vYP6CR3n+hZeSk2dnV49QTNnTS3dfP51x12VPXLR6+gfojFffJK5EtUlnV49gAhgaZtjpxuMZFRxtnd1Jc0Di7NHuGBbOl1ye5A1EgujudLqFc7BBO3b7EN7R8XiDcIRwJMa4Lxhv8bYzNOy6qyl8NG4IcWKzj2Czj9Dd08/AoAO7YyQ+iYzH3ZAhQuFovIhScMcGgpHk48hEjCNHjlFWXsnKVWtoa+9kaMTFgN3BoGMYl2eMYDiKd0woYx3zBQmGo/jDUQKRGMGJSfzBCZwugUw/4nThco/GOYdRpqavxzu5hEk6GI7gdHvp7hH4kK1tHXz62eeYLSV89fW3cSpHhHF/gLFAkFA0Rig2SWhigpnrN4jGYtgcQ7S2deAd9TERm2EiNk0wFGVsPBDPp3lob+9g797vOXjwoADC3r+Pw0eO8N33Bzh79oIQORl24RoV6DtNLU2cvyCE+rvihqbEeV7CWj8RnRRuTOPfu8s7zsDALyax7ma0sgIqjCpKjUosGillOiWlRg1mgx6TRoVFrcCglKNSyFApZei1SixGDRaTFq1GjtGgQatVo1apkEilSGVSZKJilJIiZJI89Mpiys0qysv0lFhUyIqyMenk6A0KzDolVq0Cg1qGTi5FKylGLytCkpuFOHsZsvwctHIRhTmZFGRmUJiRgSgzHVluFgUZaRRmLSMvPZOirAyWzp/Hgr/8hb/98U+kzXuYxX+5n7/ecy9//s3v+I/f/pG//Op/Ylq2mN0vldH5WQ2ew2sInn0c/8kncH+/jsHPK7F9WsLQzgoGt5XT+IaJU0/LObJBzLG/y+j8uITQ4dVMXXiS2StPc+PyBm5cfIKZM+sY/a6W5vd0HNqQxZFn8vnhRQn1b6sZ/KyCka9XYPt2NSfe0PHlOgkbl0vQLUtBtHghf/qvv+LX/+VXLPnrw1iVKqwqpcBEVCsp1aop0ajRS+VYVCr0Ugl6qRijXI5WLMWkVCHLLyB3aRqSvBz0MhEmeTFlahFVeinVOhmVGjHlahFVOikrrRqeqDazttzA6lIDj9dUUqlXUyIvolxRxHKNhCqdnDKtnCqDkkqdnIo42qraoqdUI8OqlFCmU7DComWlVU9FqRmbx/P/LmJ3Q3/vFrG528L0dev2HW7dviNMYnNzXJ+dZXpmhujUJPahId7ZuJHaFSvR6fQoFErEYgkajYZPP/2Mw0eO8fU3u9n73T4am1pwujyMBSP4wlF8d/3gjwUjjLhHk9y9XzrLhFzXMMMj7rs+IDzJCovEmcfdpo4EXPhuk8fwiHAoncBZJUox+wdsSdtwR2d3Ekd15WoD3T19wiQ3NMyQy01DSwvPPPcsjy5ayJLUJcx/dAEpS1NJz8zgoUceJjUtlYzMDDIyMpKBZKlUmgwv5+TkkJubm8RFLV26lJSUFIqKijCZTMIdp0xBeUUVb7+zkX37D3D67A8MDNoIhiJMTEwyNX2N67M3BJPNzVmuz15ndm6Wm7fnuHlrjhtzs1y7cZ3pmWlOnDzB0vSlPPDXB/nbQw+Rk5vDowsX8sSTTyXPjXr7B2nt7BJErH+A9u4eWru6ae/uoau/n87ePjp6+4SJq28gCfxtaGzm0uWr9PT2C6HlERcjcadhwhQwMGj/WY1N4oYiAdBNvDZ9fQMMDNjweEbx+QJEY0JTcSAYp6qP+ejrH0iKpkDwGGHE6frZTc64T5jAE6+3y+3F5w8k+YmepBHIF88vCn14Ccdn/4CddeufQK83cqHukpAzc3nx+vyMBgL4wxFGAwG8Pj9en5/AxITgIgzHCMQFUqhqGYzfJI0y7gsxEZ1mcuoaU1PXmIjG8AeD+PxBurp7OXtOaDVITGT7Dxxi2OkhOjVDIBzBFwwJk9bUDLHpaSZiE8SmBWei2zNKT+8AQ8Oe5LYi0bjQ3z9I/8AAn3/+OU8++SSffvoZx4+f4PLlK5w5c5Zjx0/w9TffUHfpEmPBCO4xPx2dXbR1tnPx8kVa2ztoam4VqoTqLnH8xKnkKn4s3vwcjk4RmZwhOnUdny/4MxFr66hHJc6lXK/ErJNiVIswqsTo1TIMag0lej0mpRyDUoZOrUCjlqPTyNFpFPHqFTUmkxajSY/VYkGv1yOTStEq5JRZDBj0CrSKYkqNKkpLtJRa1NSWGigzqzAbFZQYlFi0cix6JRatCqNSikkhQZydhaIgH0leDkXZmRTn55KXkUVe6lKk2dmIly0jf2k62UvSyE/NID8lhaXz55E2fz45aanIc5aiylzEgnvv5f7f/p4HfvdH/uNX/4OK4jROv78C255VjB1dh//UOkaPrMG2qxzHzhK831YROvQYsdNPMnXiCTxfVdGySc+pv8s594oCx1dVRM5s4PrlZ7lWt4Fr554kcuQxLr0mY5thAW+pHmaLcSG71+Zx7JkCLr4uo3mTkbatlRx8QcmutVI+Wq3GmJ1K5sMP8fv/9m/85r/+ikUP/I0yjYZyrQaTUiByJERMIxJhkElRFORhUclRFxehKMhHJ5FSvCyPgowsNBKpEEpWSSlRFlOpk1KjFYSsQi2hSidjTZmBtZVmVpZqWVlqYE1VKaU6Qaxq9YINf6VJTbVRQ61JTZVOSY1BCDXXWAxUGuLuRJOOFRYd1SYtZRYjNq/3f4+dujsH9sszsYSBY+7WnX9et29z4+YsM9evxZ1QMWwOG39//jkqKqtQq3UUFhajUmkpLi5m5YoV7Nixg2937+GTT3ey64uvOHT4GEPDbvzBCcb9QkV8KBwjFJnE5w8zNDxCR2f3z4QoYcyw2R3JwsyE2zAhdonVYOLqH7Albdt3tzcnbPhOlyf5IdrT25+sKWmKd14lihS7e/riVRzd9A/acYw46ejspry8kiUpqSxdms6CBQJhPjV1KY/MX5AkcSxatIjs7OzkmVheXh6ZmZnJUHICK7Vw4UJSU1PJzs5GJpOhUChQKFWsWLmaTe9toa7uEt7RMbyjY7g8HqEr6sYN5m7d5sbsHDfn4ueV8RuNudt3uDl3i+uzN5mdu8XtH3/i9JmzLE5J5eFH5rM0I5PFS1IoLS1P5uDaO7to6+qmraubrt4+unv76OzupbNbOB+sb2ymvrFZ6IaLi3t7Rxft7Z3UNzQJXV19A/TFX4dEbCEhOInVoQDWHUyuFROvk9PtFUwcPX3YbA6GR1xCvUh8PRYMTeDzCxQXYVUcxucPJXmAibNQnz9MMBSLNx1H8I766O0bTNaWJAROWGcL52GJ1bPwPITNPsRLL79K7YpVXK1vxB8I4XJ54v+GMKPjArIqEZT2+cOEIjEmYtMEguHkxJlwXdocTgLBaJIO4g9E4t+LsA7v7bNR39DChbrL9PYNYrMN4R0LEIpOEYpN4Q9H8YcixCanmLl+ncnpqbhpw48vKBRxtnf20tXdR31DM1frGzl+/BSff/4l33//Pdu2beOFF17g2WefZevWjzl79jxXrzZSV3eJc+fOcfTYUU6ePoVtSDDcCNGIi7S1t9Pc0prcRjQ0Nierc5qaW2lv78Tp8hCamEyK2PTMz9mJnV0NmDUSSrUyNPL/h673fm/q3vN9/4B777l3zjMzZ/bsc3dNAVdZkruNe1Fd6pbcjU0JSUghIb0T0miBJBACSeiEano3BuNu3HuTZVuy5F6APfeZmfu6PywtAXvO/UGPsA0uLGu9v5/3512SMajTMGuzEDRZ6FQq7CajGBVl0GEy6NDrVJiMWsxmPSaTDpNJj81mwGDQodfr0At60lPT0KuyyHdYsecYsRhUWAQVNouOwlwjawtzKHEYKS2ykmvWYdOrsBjU5Bi0WHRZGLPSyUyIJy0mhvSEWLJTV5CVlk5iVCzxEUoS5ZEkR8eRGBlHbJic5AgFyREyEiJkJMVEkxQpo1gTwwZTItrwIJb//o/85X/8jmW/+x+sFhK5srOMnmNrGDyxkpGzpfT8mkfLt1a6vs+ncUced7bmc+XrXC59YuLi21nc+kBF87YiKjfZubvVgevcBmZvfcDUtdcYO/sCFZuMbDEEsb8ojhsf2WjauYreA+vo2JtP3TYDFZv0nH9Pw94XkvnpRRVHPyhhpSaZ4D/8kd//H//EP/9v/8Czv/ufYsiuTkuuUYNd0Ig5ihq1f/rKQpeWgl2vRZ28QjR5p6eTFpuIOiUdk0qLVaMmV6/GocskT59BiUnNSpOGErOWErOO1Q4Tq3Mt5Js0rC3KochmxKpTkW9QUShkUmLIpMSopsSkp8yiZ63NSKnZwLo8O6VWE4VGPflGMfh3ld1MgUlLXo6FjqG/S+z4/wOxJz8eaHR+8BjEFhZFg/Ps3Bwzc7Ni1cPkJLV1dbz48ousf+VV1qxdR2pqOpmZoudp/fr1fP/9d+z5cS8HDh7m6rUb3Lh5m67ufvFm4L/piHJkL86RMVrbRaPy0PAIw8OPa+IlYcWTp3vpIb1POuFL+6/Hzx2BaaDDX0r4OAWijlu3xKLIEydPc+78RW5VVAbapPsHhvwepTvU1NZTeaeK06fLsdtzSUxMIjIyGqUyiujoWBSKKORyJXFxcQQHBwf2XQkJCaSmpJCYmEh8fDxKpTKgYIyKigpMbFGRkWRlZaHVatHpBd7/4CPOlJ/n5u1Kbty8jdPlYnJ6ijHPOFMz04HrMr8gXqeHj/6Nh4/+jaWlR+L75x/Tv//+H/8vW7Zu589/eYbYuAQi5EpiYuI4fvwEFf4C0itXr3P3Xg0N98X/z2o/QEl9aJWVd6lvvE9d030q71VT13SfhuYW6hrvi3UqjU3cb20LtCffb24NVM3cb24NeIuk3ZjUkyXtLLv9lGJ1tVjNMu6WgMjlB5tR+vqHcY16mPDO4PZMiraMUQ/Okce7LUmoIe3A7je34xwRE9+H/eo+6e+MuERgG3ZKXkUPvX0DHDt+gstXrgW67sRpboyRkcefW7KGuEY9OJ1jDAw6ae/oDJjlb1XcobGxmb5Bp+iNk/7uiDsAuq5RD4NDowwNjT4WOrncjE1M4fZNM+6dxjnmYXxC3H/Ozs/hm5rENepiwG83GR2boKGxhco7VZSfO8/OnTvZvn0Hn3/+OZ988kmgceCdd97h3XffY8+evfz8868cO3acw4cPc+jQIU6cOPG4hPXCRc6cOUN1TQ1d3X0MOEfp9V+nzq4eevoGaGy671dc3qG+oUmsdhlx4XJPPA1itbcosOjINajQZ6dg0mRhVGVh0msw6HRYBT0mnQqbUcBmMWMwaBEENQaTFqMfxMxmPUajHpPZiMFkICMtDZNWQ16OmRybgRyzQIHDgs1qID/XRJFNwGFWU1JopdhhItcsYDPrsZv1OIwa9BkpopBDqUSVnEh2SiJJsXGsiIkhMjycWEUkCVFxxCvjSFREkyALJzYkiERFBOmJ8aTInmPXK0auf1nGa9oUlv3L73j2X/6F6GXPsCE3i1u7VtFzZBVDJ1cyfLKY9h+sNH9l4/wrGWzPieVNdQyaoD9QFB/B4TeLOLk+k7sfCDRvK+L+7pW4yt/kUfVmZm5uoOdgMTtzwtlhVnLxLR0Vm6w4j76J7/y7jJ9ez+iJF2na5eDM2xn8UJbE8bdsXPp6HRvytQT/6U/8/n//Z/7nf/tn/vJPv8OSrcKh12DRiLJ5q1qFQzBgzMpGnZxCelwc+vQM9BkZqJJTEDKzyEpcgSlbhSEzE0NmBjZNFvmCikIhm5VmLSVmrViUaRb7xlbmGFlTYOWFohxWFdjJswjkCioK9JmUmtQUCSoK9OJzkZBNqVVgpdlArk6DTZ1JrqChyGKkyKyjyKIn326lbaD/v4LYkzmKkon5yfctPlhifnGBhaWnQWx23k9RzUzjm5xkamqK6zeuU1K6ks82fc7nm7/EYrWRkppGVlYWb731Fp988ikbN26k4vYdhkfEWJ+h4dHAXmvEb2SWAK21s4fO3n4xH69viN6+Ibq6+2jv6A6AkCTOeFKkIU1oEk0l3UQlb5jkvZHMm/UN9+nu6ffL65u5dVuM4xGBtoKr125Q5Y/W6ewSp6+Lly7z00/7+e67H7DZ7MhkciIiFCgUkcjlysDbYuxTCLGxcSQlJRMXFx8I+5VFyAgPDyc0LFQErqgoVqxYQVSk+KzVahEEgfWvvMaWrdu5fPUaTS2tfhFDJ54Jj58+nGNmdp6FxQc8ePS3wHV6+OhvLD145H9bVJMuLorPngkvGp2e4JAwoqNjCQ4K4bvvxLy+S5evUnmnKjAtNfqp1tq6Bhr8N6n2zm46u/toaumgrrGZptYO2jp7aLjfSlVtA43NrdQ1NFJbVx/YhTW3tNHqn46lXaR0XaSYKel6tbS2MzjkDICmOCWLLQINjS3craql4nYVtXVN/qR40VsohfmKuYUjDI+4AgKi3r5BOjp7GRh04vb4/NPYY0WrNI2NuMYDSTJSekh3T1+gvkT8c89TnsZBvy9MDKwWfxbpZ2tt62Bw2InbPcGo28OAc5ShkTExG3TUTf/AsJ9mlL6HcdweHxO+aTyT07i9U4xN+HD5Ze3eqRncHjGRw+314Bodo6en3//9OWlp7eDAgYPs3fsTu3bt4sMPP+D111/n/fff59VXX+WNN97glfXr+ejDj9i163u2bNnGt9/uZOdO8bFnzx7Onb8gtp2Xl3P9+nW6u3vw+KYZ9f+/jbknGPd4xZLR+kaqqqq4ckUME7585RoVlXdo6eh6GsTqblNgVpMrZGPVZ2HTq8gRdBi0GnRqNQ6rGYugxWIUsJhNGAx6TGY9ZqsRk1mP0aTDYjFgtZowW03oBC3ZmRmYtFpyc8xif5hBS16OGbNZh8Wiw2HWkGfTkWPRYDWoxd4ysx6bQUeOoEGTsoKkSCXJkUoy4mNJT4ghYtlywpctIzI8lKiICBKj44iOiCReGUW8Uk6CPIKUmGgSlXIcGdFc3FTMnU9zWZkYwjP/+A8E/f7/JmbZM7xToKZyZym9h1YzfGIdw8fK6PzBTuW7aZx+MZ4bmwrZu8GBTvEX1hkSqTv4GdVbVtK42Ypz32p69pcyXr6Rv937mLkbr3N/dy7fWoM5ujaNo69ks2ttJt+9qOb4hzlc3WynaVcx93cVU/6uhv0vZnJhUzHlm8vYkKfm+d//nj/8t9/xx//+O37/f/4j2uRU8gw6bNosTKoMrFo1FrUGY6YadVIa6bErSItJICM+CW1aJuqUNLISE9GmpqJOTqbQbCJX0JCny6LYpCFfyKLAkE2RSUu+oCJHm0WhWWBNvoVVeWbK8myU5FrJM2koMGSz0qyh0KCmQBApxgIhmzW5ZtYVOsgzivUvRWYjBSad35emo6ykgPbBIZFOfFIyL0no/z7MV3osLC2KIoH5ReYXllhYFGmrufkFpmfFYFHvpA/vpI+Kytvs2LGD/fv3s/fHvbz51kaKSkpYtWoNn2/6gm3btrNr1/d09/Qx6vbSP/RYDi+digeHXPT0DtI/MBzw5IgdTYNP1cFLuytpHyK16kqJ89IEIH2ssamZlpY2urq7aO/soNn/sbr6JppbOhgYctE/7GJodJye/gFa2zsC0VViascNWlrbOX/hEqWrVpGSlooiUklIaCiyCAUKZRRBwaGEy+TIIhREx8ShUEYRGh5BWJiMFSuSSU5OJSYmjgi5kgi5ArlSgSJSSUxcLHKF6BuTqMbMzExsNhtvv/02v/76K8eOHePSpUvU1NSKCk+P2A81MzvHwuIDlpZE2lC6ZpIdQrqugcl6aYn5+Xn+E9j27Q5CwkJJWpFEeFgYn336GTdu3KLitkgVScKaOr+qsLWtQ4z3GhymtbNLVB/6m4glgBdFGuLOq76+gcam+wF6t6m5lcaWdtGy0NxKV3fvE36tgUB8mBTePDQ8Qlt7J/X+HrT6hiZq6xoCxvNKf+O11C0n+cLEXisvrjFxzzru8THqz+UUjeGjeLxe3BMehpzD9A8OBBSDorBD9DCO+LMKx8bdge9LapTuHxj2T22iF0wE0nH/5/AEhA6SZ2t2fo7p2RnGPW6crhFGx8cZdjpxukYYHnHiGh3DPSEalid84n7L6/MxNTOD1yealkfHxhhzjzMx6WPU42bUM87I2CjDIy7aO7oC8v3u7l527fqeF198mY8//phdu3axbdtWPt/8Oe+8/Q5Wq4WszHReffVV9uzZw08//cT27dv45puv2bJlC99+u4ODBw+ye/dufvnlF86ePUtNTQ1uz4RfWexhxO1lYnKGYadLtANcvc6xY79x/PgJzpw9x8VLV6irb3x6J1ZXiU2bwkq7gXyLjnybllyLAbNehy47E4fFiM1owCDoMJgEjEY9VqsJk1mPxWrAZNZjzbFgzbEgGAW0ei0qVRZWowGbzYTRrMcgqLEYtZgtOux2AzZjNjmGLArtJixGLSajlhyrAYdJT46gxZCdwQqlAsXzzxMnCyNWGU7o888R9Oe/EPHc8yREKEiKjiUiNJzwkFDCgoKJU8aQoowkMTwMc6qMkxtNnHwhk3zFMyj/8DuC//UPxIcE8aYjnYqdK+k/voahY6sYPFzM2PFVDO0rwPlLKWMnX2L04js0HHyVtkOvMXB4Pf17V+I6sJqJEy/Tf2AlE5fe4OG9j5m69Br1u2yUOtDLAAAgAElEQVSc3ZhC5edWmva/zfbXC3CkK1ilkbP/ZR27bdEcXa/mzAcWTrxn5NzmPH77bCWv2NWE/+mv/PH/EkHsL//4e9JiE8g3ask1qhE0WRj8fjlDRhbqpHRWKGNJiU4kURFLSlQc2YnJGDIzSY+LJyM+AatahU2bRY42g3yDigKjmiKjipUmLfl6NTnabPKNWkptAqUOAyV2o5hgb1Bj12ZSoMskX5dJni6bQoOaQiGbdfkWXi7JpcRuwWEQKLQYKLYZKDTpKLYKrF1dRqdzRJzEJOCSVIcLS4v8/XQm3QzFx4On6Kq5+UVm5+aZmZsJGCrH3OPcq67m0KFDfPvtt+zdu5dvtnzDx59+wo4du/ynwu84feqsGDflHKWtq5fu7gGGhkYDdMrQ8GggOUE6oUvVGZIx+X5za8BrJE1c0j5MAjDp0dLaHgC6tvYO2jraaWkVJeOS76mnd0BMUxh00jfkZHhENExLYbE9Pf30DwzT2d3D7cq7fPjRx6Smp/HXZ55h2bJlhMvkhIbJePbZZcgiFMgilCxbHiyClSKS+PhEoqNjiYyMJiQkjHCZnOeXB7E8OAiZPIKgEDFHMdJPN2ZmZmI2m3n//ffZsX0H27dv58cff+TixYu0trSJJudhF9Mzc8zOLTA/v8SDB3/j4cNH/+Vg8l+o40ePWFpc4t//8z+orq8lTBYeSMXftGkT1dW1VFWJO8DqmrqAAONx4sXjg0R3T99TQcySx06iBqVJWIqKEv1lYvK/JMSQJhVJNSoJbaSDikQ1SqHAUkqLpFSVGgIuXrrC+QuXaLov2jLG3T7cnklcbh/uiUkmJnyBqh/f5FQgb3DC58U1OsrQkBOncwyXy8PIiLQzc+EcGWPc7WXENeb3FXb7hSPDdHb10d0z6D+EiWITEfQmmPBOMjU9w/TsTICxmJmbxT3hYdwzHjj4zc7PMbcwFwA5acc84fMyOT0ZSOGY8HoZ94heQLfXi2dyksnZWUY9HoZHXNTWNXD9xi3a2jrp7u7l4MHDrF27jl9++ZXz5y9w7tx5Dhw8yJYtW1izZg1Go5GysjJOnT5NeXk5R48eZfv2HWzdupU9e37kp3372L17dyDR/vTpM9yrrmVwyCkGdrt9jHvEluxbFeJOrbz8PMeOn+DEydPcun2Hts7up0CsoeEOefpU8oxqCq1G7BYNgiYTQaPCrNdSkGMhz2bGajUgGDXk5tnIzbVhsQjk5JiwOyxYrAbMVgM2uxXBqEetzsao12IxC5jMemwWPQV2E/n5Fuw5AnaTilyTiiKHiRyzHnuOCbvNiMMsYNarMWmySY+PRbFsGTHhoSTGKlGEhBAZEori+eUkRChIjo4lKkKBMkKGPDSIOGUkmXExZMXFkB0VwoH1Jm5utPJ2YgiFUSEkP/tnshQhbLAkcfWrYnoOv0Df4RKGfivFc2YtM+Uvs3BhA/NXN+K7+gZjF17BeWotvb/mM3KklMUrbzJz4RVGj5cxcW49i5UfMHPlDTr3FdO5ZyXDB15i8Ni7VOx8le9fs3DgfTvV377A8RfSOLgujdtbirn8uYVr3xTw20fFvGJXE/HMszzzT3/gz//wO4L+9Y/o0jKwC2rsRjWCToNRq8GiyUbITCc9PpG4iEjiFdFkrkgjQRmDKjkVU7aKjPgEsleswJSdKRqfdWKvWIFRTbFJRbFRRYGgJk/QijutHIG1hVZWF1jJ0WeRb9aRZ1RRKGRRIGSRq8+mwKCm1Cqw1mHixQIbpXk55JmMrLSbKXUYKbUZKbEZWLuqlE7nCP8mTWJPhvg+GSklnd4lGnHxgTh9iSD20C+pX2ByapqJSS8TPvHhGh/jxs2bbNmyhZ07d1JeXk51bQ3Xboj9WUeOHGXv3p84d+4CngkfgyNjdPUN0jcwTFtHN22d3QwMjTDodImpG64xMZXAr3oacY0xOOQM7FKejIz6+6zEtifqWKR9l7hraaO7R8xZvHnrdkBt2N7RRZ8/BaR/UFSrSZ+7salZVLcNDFN/v5kGvxE6LT2DZcuWERwSTFBIKKFh4YSGh4vPYeEsWx6ETC4nKiaG+IREYmPjiIuNI1wWgUIZSVBICM8vX0ZoeBjLg4OIiooiPi6O1NRUklOS0el1rFm7li1bt3Dg4AF+3LuXS5cvUd/QQEdnF84RF5NT08wvLopq0QcPWHr48H+drPKkUf3BA5aWRLGO2+dFbxACEVhbtm6hpbWNZn/1SUtrO929/XT7xS/SNCIZwZtb2gJAJlGDkrdvYMgpRoANOQP+vpqaOmpqarlzt4r6hvuBBIh7/qqUru5eBgaHA9ewpbU98Dsw7E9ikQBscMgZiBeTAEaiLcX4slERkFxuBodHcHu8uD1epqZnmfD6/CG5XiZnZnB7J3GNuRl2ieKiQecorrEJhv19YEPDowwNizu4waFRBgZFtqCru89PAUoT3uMuM69vCu/kVACsJqen8E2JoPTkn2fmZgNANz07EwAt39SkqPr1PW5jftyz58Htm8Q3M8u410f/4BCVd+5wr7qGoWEnzS2tbNu2nTff3MgvvxzgwgWxtfzSlaucPnuWN9/cSGlpGVu2bqfqnpiEUlfXwOXLVzl37gInTpxiz48/cfjwEY77Dc+nTp/l5s0K7je3MTg8itt/SBhxjXKropIzZ89x5fJVLly8zPkLl7hXX0+/c+wpEGuqu0WBNoUCg4ZcQU+OSYNBm41ep8Jq0lNgt2E16rCYBSxWPY5cM7kOM3abiRybiZwcExargCPXiiPPimDUotVlY9SpMQpqdLos7BY9xblmcu0G8hxGHBY1DkMWDouOQocVm9WAw2bEatBiFtRoMlJQJa9gRaSC5GglCdFyomQyIpYtR/78MpIjo0mKiiJGriQqQk5chJIVUXGkxUaSHCknJWwZ24qzaP66mFOrUvn1BQ1vG6J5JzeVHS/pOL/JQccvL9B3qJSR42WM/raSmXMvs3j5DRaubWT++gaWbr3O5OUXmbz8Cg9uv8uDG28xcXIV40eKGD9RxsLt95i5vIGefcUM/rwK99F1dO4ppO37fDr3r6V9/2ra9xZT9aWRmm9stP1YSs2uPO59W8zxdx2sM6UTszyYZ//xX4n681/JUsgxpKcjqFJxWLQYdBpMWi3GrAxy9BoyExNIiowlWqYkRhFNYkw8ukwVurQMVElJ6NJSydGpydFmkW9Uk6PNoPAJEMvVZ/mT7nWU2AwUW3WU2I3YhWzyLf4UDquWIpOaPIMauy6Lshwjq2wCL+RZWGm3UGAxU2wzUpZnpsxuptRuYtXKEjoGhx/vxJ4ErP/VjW9+cYHZ+TnmFxaYXxBFAfOLi0zPzjLh8+H2TDA6Po5zxMWQ00l7ezv7f95P2aoytm7bhmt0lLm5eSYnp2lr7+TUqdMcO3aMq1euMz7uweX2Mjzqpt/ppLO3j5aOTpra2mjt7KKjp5cB50ggmFc64UqnffF9I34zs5PevkH6+of8Uur+gOS+t2+QgUGnvzNqyP8x0ZN0t6qa25V3AwpGMUS4j77+wYBPR5oYBp0uOvsGae/upb2nl8NHj4vUoX+fJZNHIFfKA6AkV8rFCScmRtx7ycIJl4Uji5D5kztkhISGEhwaQmh4GCFhoYEOsJiYGKKio4lLSCQ1PZ2k5BTyCgrJzS/grbffofz8eeob6+no7sQ3NcnC0iIPHj0d0vzkblN6LD16yIO/PeLBgwcsLYrXcvHhQz759FPx5wgN5eSpk7S0tnGvvp7G1jYRhIadDIy4GHI+rkepq2/k/v0Wursfx3BJ1ofmljbxug0MMTAyxpBz1P93Wmlqaqahvp7W1rZAN1hnV09gopKENpLYRqTthgJB0U9WqUjmd4n6exJkxe9zgPYOsVm5o7MH54gLz4SP6Zl5fJNT+KZEcHH7fKLXyutjxC16vJzjHkY94qQh7tKGAo+e3kE6u/oDn1OKQfN4xIqTsXEPbo+XuflFpmamcU94/FOV6OWbW5gPiKEkIJMmsOnZGaZmpgN9XFPTs/h806KoZWwc17ibkdFxRkbHGZ/w4vFN4p7w0dLWRuXdSrp6unG6Rrh27Rrr1q3jxRfXsX79q3z3/W7uVFUH7CG/nTjFli3bOP7bSZrbRNuKJNypuHWbmzdvcf3GTS5cvMzJU2c4dvw3Ll2+Sm19I83tXXR09uIcGWfc7cU1Ok59QxOnTp+lvPy82Ix+p4q2rm5GJ55OsW+8dwVHZiwOTZYYNiuoMRu1GAwaTAYtuTYLDqsRm1XAYFSRY9dTWGilID+H4qJc7DkmsUfMqsdiFTBZ9GSr0tFrMjHp1RiEbGwmNYU2gaJ8M6XFdvJsWmz6DGwGDXabCatZT45FwGLQoddmos1KJTspEXVSEslRSmIjwpAHBSN7bjkxYTIy4kWTc0JUDMqwCBLlcaxQxpEco2BFZDgp4eG8oonm/nerad2eT83XNi59auLqV0Wc+zyPi186qNtdQsePBQz+UsT4kZVMnlzL4sUNPLz+FkvXN7B08zVmrr/OXMW7LFa8x+zF1xg/UMDIj2bcx4t5dO9D5q+8Sed3ubTusOI7/gITJ9cxfrSU4V+L6dtXQO++Atp32+nbV8zQL6tp+6mEu1tt/PyymrXqJLLkSuS/+xdeMmRSpk3HkJaMLiMJozoVm1GH3aDHlJmGTaMmO3EFseEK4iKiUIbIiYuMITM5jczEJLSpqWhTkzGpMrBpM7FpM8jRZlAgqCg2qSkxa8jVZ1NoNZBv1pNv0lJiE8g3a8k3a7Hrs8gzZFFiUZOnzyRHl4ldl02JRU+JScvaXAtlDhsFFjNFOSZK7AZeKHTwQpGdNWUr6RxyPi7F/PtOsCd3KA8ePWR+cYGZuVlRODC3ID7m55mamfLnsk0z4Z3E7fFyr7qOLVu2sGnTJlaWlbJl61Y8Ez7m5haZmhJfjHfu3OXw4cPcunUbz4QP7/QsYxOTjLjcYu2KP+W7q7ufxvuttHf2PKVck6ingFrRn3Mn7dMGBl2B2grxWVrYjwWSPKRYIukGKUUpiTe+Ibq7RXNubX0jXd29osjgfivDzjF6B520dHTS0z/AZ5s284c//hFlpJLQ0FBCQsNYtjyIvz7zLCGhYYRHyHn2uecJCg4hJiYOmSyCyKhoIhTiLkwmkyOLkBMWEU54hIzlwWJ7c1hYGHFxcRQXr6S0bDVJSSkEBYUQFBzK8uXBhIVFYDCY+PXAQeobGhkcGmZx6SEPHj5i6YH4LAHa4oOlQDvBU0D28AGLi4uiWOfBEmfOnkGhUBAcHMyBgwe5V1PL9ZsVNPsT3nt6++ntH6T3CQN5W5u4U5Sui6QGlXx1UsqKJOKQ6EIxq7I7kGspWSakvjYpHPjJXrhB/yQnddCJlT2jgWLUgcFhnK4xuvv66fJPhaLwopfGplYq71T7A45vBHImZ2fnA9TehE/cLbonRNAa9XfbjXsm8UxM4hodp39giOaWNirv3ONs+QXOll8Qe8OcomJ2bNzD3MIivslJXGNjeLxefFMiUEphvBJoPVkaKVWnSNOZRDnOzM4yNT3jDwSYZGx8gnGvj1HPBE4/mD1ZfNnc2kZTcwv9A4O0tXfw6iuvEh+fiMFgRKcTsNtz+fXAocDesLmljaqqGqpqamlu7+DK9Rvs+fEn9v60jyNHjlBeXs6Vq9e4dPkqp8+UU37uApV3qmi430rvoBQuMMzomAevb5K29k7Kz13g9Jlyrl2/SW19A31DTjyTM0+BWHPdDUqEFHL12Vi1akyCCpOgQafJRhA02K0mbCYBs0mLzSaQYxew2fQYDSJdaDbrsVgEUalo1mOy6DEYNOhUGZgNakxGNSZ9BvlWHYV5JgpyjdgMmVj1GVgMGswmHWaDhhyLgN1ixGrWYRayUaesIC06hqRIJUlRSiJDZIQ9s5zIoDAS5ZGkxiagDJMRGRZBojKalNgY0hKiSVDKSIpQopYHc+yDfOq/K6b/F1GQ0bSzhJtfFnBuk52q78q4/20erdvNjOzNx/1LMd6jq5k99wrzV19n4fYbPKz+gIc1H/HgzjtMla9hdL+FsR8FJo4V8Z9Nm1m8/Bb3vzZS9UkW3hPrmLm4gZnLG5gqfwnPsdUM7CtkYF8+44fKGPppJW17CrnxhZHvS5NZk6LEFBHKmlQFP79XxmptCnk6Fbr0ZLRpiRjVmdh0GizZmWiSk0iLiScmVE5MWCTKIDnx8lhWRCeSFBOPkJGJKTsTXfoKrNoMLJp0bDpxIiu1asX8REEEsRy9igKzGP5r02XhMKgoNOsoMKtx6NOxadOwadLJ0WZTajPyQq6FlwodrCmwU2y3UeQwUVZg4YVCB+uKHKxbs4r2AX+z8+Nd12LgBC9Rh0/uy6QXlSTskCS93ikfvskpJryTeCZ8nDp1hpKSEta9uI6CokK++PIrxsY9zM+LIDY9M0dzcyv79++nsbGJCe9kIFvO7ZnE65vBMzGFZ2KKcbdPBKFBV+AGeb+5NZA3J0qcB+kddDI4MsbQyBiDI2MMOkfpH3Yx6BT3a9KpWQIwkQpy+dWQw/5TtItr129y7fp1Wtpaab7fStXde9yrrqWtvcM/FXTS2tHN/eZWKu9UUVvXwMa33uaPf/4TQcHBBIeEEhIaTni4HLkikuXLQ5BFKAgOCSckJIykpBQUikhkEQqUkdE8vyyI0FCRclRGRbI8OIiwiHCWL1/Os88+S3x8PCaTmW3bvuXEiVO88857xMcnEBwcSmxsPGFhMjIysjhy5Bht7Z3Mzi3gm5xmfuGBH8QehzZLdomnDixLSywsLDC/uIBvdprTZ8+QlZlFaGgohw4f5nblHS5euhKI3JIODRKNJ4G7FKDc4ZfESx68Bn81x5MiG2kvNjjkpMcPTtLOS7I/SOrFunox4FZqVRaBbFgEKz9oSbsxyZw8PDxCe1cvXb0DDA6P0tHZG4ieulVRyY2bFZy/cClgbnd7JAHFY1GSZ8KH1yv+Drr9wdMjrlH6+vu5duM6H378ER998jGbPv+cTZs/5+atisD3MTM3y/ziApPTU7jGXAFAkqpRJDpRqkaZ8HkDuy8pff7vG5HdHi+eiUncHp9oAXB7cXl8YpboqNtfJOthYNDpp2HFQ8HOXd+j0wlkZmaTkpJG0ookLBYLn3/+OT/s/pHvf9jDD9/v4dq1G7R1dFHf3MxPP//Kp59t4uOPP+brL7/i159/4dbtOzS3tInUblsHza0dtHb1iq8x/2vK5RLzEzs6u7l+4xaXr17nytVrVPj/7ZDT9fQkVneDPN0K7PoshKx0dOp0DDo1BkGHI9dKjs1MjlnAZhGwmPXk2ARsZh1Ggw6zyYDRqPNL7XXYckwYTDqMRg267AyMejUqdRpGfSZFuSbWrM6jIE8gx5SFVcjCpFch6FToNJlijJVeg9mgwWHRoUldQYpCSYIsnESlgohlYQT/6TmigmVEB8tIioolfHkwUTIF0TIZ6YmxaNNSWRGlZEVkFHEyGRusGVTtWEXv/jV4Tr7C/R353P4yn7OfOLj+VSF12/Lp2JZD/3Yrw985GN5XiO/Uy8xfe5P5u2/zb/Uf8f/UfcT8jdeZOLmSkZ8tjOw14DlayKOaj5g//zodX1uo/0Jg4vR6Ji+/xdSNjcxefRnviVWM/lqC9/BKPAdL6N+TT8N2K2ff1/OlLYGXksJ5PS2CX182cPi9fFbqkrELGlJiY8mIi0WTmoJJo8am15CZuIJ4eRQx4VFEBiuJDo0iQRHHiugVxMgj0aSnY1ZnYdP5pzAhC6suE7s+m0KjigIhE5s2jXyzHodeS75RwKZTYchMJVdQU+jfiRVY1OQKGdi1GeTqVKw0G1iTY2J9SR4rHeJutDDXzMpCMyUOM2sKc1i3djXtEp24+OAB4mMpAFbSC2t6diYwhUmnSFHIsRDg7CcmvUz4g0XdHi919Y3s2PEtb7z5BmaLlc+/+JLZuQXcHi9NTc3cq67l7t0qTp06zf3mVrzeSfqHxBvPuNvnf3hxe3z4JmeZnlnANzlDTW091TV1YnlhVw99/YM0+82xvQNO+odd9A+NiI9hF32DI/T5/TX9A49BS5rYHhtjRRWZc2SM1rZ2Ll+9Qvn585w9e97fyHybe/dqaWhsob2jh/auHnEPVN9Ia1sHa9au5dnnnxOpQ4WC0DAZoWEyZBEKwsLF5+VBIcgi5MgjFITLIpBFiKrFkFAR3MLCZcjkEX76UUFYWBjPPPMMwcHBxMXF8dJLL3P27DlcrjFu3ryN2Wz1A2EUMlkEVouNqqrqwIncNznN3LwITtOzM//F9xcQfPhBbGZ+jompSU6dPsWKxERUKhWXLomdaddv3PLXotTQ2trOxIQP58hoINqprb2Trr5+7re00tDw2LgsTV1t7Z20t3fQ2dFJU1Oz6K8aGKa3f5Cu3gF6+gYD07C025SoQ7Fd+7FiUdp59vUPBTxaIjXcF6Ag+/oHaWnrpLm9i/auPrp7RLGJ9PsjfY3BISdN91u4V11Dd28PHq8X76Q4JU1NzwYESxPeSerqG/nxxx/Zum0rm7/YzObNm/nll184efIkFy9e5OTJ01y4eBnX6HiAsZiZm2V0fCwAXFMz06KXzz0eAChpAhv3uAMAKoGpJOiQGA5J8u8a9TDq9jE2IR7+RsYm/LmhY366VExEuXzlGuvXv4ogGMlWqVGpNAh6vVjcuXYtb7/9DuvXv0pp6So++ugTTpw6TVNrK9eu32T7jh1s3LiRjz/6iBO/Hae2vpHu3oHAwaG1vZOu3gEGnC56+4fp6xM9en0DQzQ03Q+UkF6/foNz5y5w+co17lXXPg1iDRXk6ZMwa1IxqDPQa9Ix6rUY9TocDgv5uTZyzAbsVhNWi4DNasCgV2E2CZhMRkwmA3q9FoNBh2DSodWr0elUaFUZmIwaNNp0BH0WhflmVq3OJdehx2rIwKzNQNBmYTLoMAsaTHo1glqFOisFu0WHISsNdWIiyQoFCXIFUSFyooLlxIVHkhARSVZiMvHKKJRhciKCZCQoFKTGxhMXEUFybBRRygiE2HBufb2Wjt1ljB5fS9e+Eu58k8fZj2xc+czBrS9stGx10P2Vmb6tZob3FjB58kUeVrzLwp33eFTzMUu332Xu0quMHyvDeaCYsV8KcB8r5kH1+0yfX0/nFivNWyy4Tqxj9taHTN14m/kbG5g+9SLu/WUM7nQwuLuQth12bn2q4ae1aXzjSGeLI40fi1Oo+DSP/a9byM1OIj0hgegwBcnKGDISklgRG096UhIxCiWRYQqiZNFEy2KJDIsiKiyKiKAI4pQxqNPS/IboVEyqZIyqVCy6LHHfZcwiX8gg3yQGBds0KmwaFVaNCn16Cg4hm3yjijxjNiU5Ohy6NBwaEcRKTAJrHFZWOSyU5dsptFvJsxsoyjdSlmdhdZ6VtatKaR/0T2Jz84ssLj1k6cEjfJNTDI84mZqZZmFpMcDXSx1EEo8vqadm5maZnBLDSqUgX9foOPeqa/lx7z7yC4ooKCzm6tXrnDt/kYMHD3P8+AmuXLnGmTPlVFfX4fZ46R8YprWtA9foeOBzSKneEjje85tq29o76erqCZzwq+7VPJWDKBZiPglaw4Glv3RafjI5X6KkROn+APeqayg/d5Hyc5c4c/YClXeqaWhs4V51Pc0tHf4khWYq71TR3tHFe+9/iEwWQUhICMEhISwPDiIoJBiZPILnly/j2eef45nnniVMFh7Ye8nkEcjkYixViH+PFhQagiwiHIVCQUhICOHh4QSFBBMaFsqf//wnVq9Zy7c7v+fqzdt8vWU7Or2RyKhoIiOVREfH8tXXW3CNjouTxdSkmJ3otz3MLcwHpPYP//ZIVCUuLfn735aYW3qA0zXCiZMniE9I4IUX11FxuzLgEau6V0td/X0xg8/jFaeioWG6+voDO8MKf69ZbV0Dd6uqaW5pewo4REDq9EvzxevT0SnGQnV0dgUmO2mqEydtUa4uTdPtHT10dPbS0zsYSJ/vHxj2e6tEOX93z+O4MQnUGhrvc/L0WZrbO+jx71XHxj2BWKdz5y9SeaeK6pq6gHy/uaWNhsZGfv75Zwry83n55ZfZ+9NeLl6+xE/791N5p4q+/kE8Ez7uVddy/sIlBgaH8U5OMj0rshYSRShRiNLb07PTgY4vj3cC19hooLxyzD0uUpteL2Nuj5/hEM3bojFbFFGIE+KkPy1EVENK/3d19Y2Ul5ezefNm7HY7ZouVl9e/yqpVqzGbzaxbt44333yTDRs2UFBQgFqtZu0La6mtF7NBz52/yPnzFzl69BiXL1/mVkUFFy5dCghublVUUt/QJL5u/EbyIdc4XX0DVN6r5tqNW1y8dJnys+e5fOkK5eXnuXbtxlMgVl9bgTUzBrMmBatBgyBkYTBoMRi05JgNFObmkGM2YTebMOo1ZKvS0OqyMJn1CH6w02l16AwGdEaBbI0aVbZKzFg0arBatWRlJ6HVppGbK1BUZCbHqsJu9gOXv7LFpBfVeJqsdCwGDRZtFumx0aRERRIbLkO5PBTFslBiwuXEyyNJj19BnDIKZaiM6DDxfYmRSlJiIslMiicpNobYoGV8mpdB14HXGfxlJcOHVlPzbR4XN1m5vCmXW1/l0rDFQdtXFtq/0DOy28HksTKWLq/nUeW7LFa9z4Pbb/Pw8muMHlhJ375CPMdfYPbSKzysfo/Jiy/T+q2Zxm0Wpi+/xdKd95m78RZ/u/kWvmOrGPrWRu9mM62brDR86eDcWzp2FCTw20YLNz/M58oGDbe+KOFthwpVfDzx4TJiQuWkxiQRr4hDGRpJtDyGSJmCiJAI5KFKZMvkKIIjiZfFEyuLJl4ZjSYlTZTiZyZg06bhMGhxGPxhvfoUHAZRfVpgMpIraEUvmk6NRZNJvllHvllLob9iJU/IolDwJ9Xn2SjLtVHmsFGaaydHryXfLLAyz0KZw8hau4V1JUV0DvlLMWfm5kVP0SNZBRcAACAASURBVIOHIvc+NSUu+v3T2dzCfOCFJimoxIipWXxTYu/RkzuJwSEnrW2dHDx0FLsjH7VGh8lkRaPR8dprGzh69BiXLl3mgr+afsQ1imt0jIEhkSJyjY4zNuYOcPzDThf9/pvSk4bR2roGGhrvc+78JW5VVAboDom2Eqe1oQAN1dc/6Kedhp4CNelE39s34D+Z13K3qoabt+5wq6KK5pYOGhpbqK1ror2jl+HhUZpbxJDbzq4eduzYSXBwMKEhIchkMsIjZITJ/ADkBywJvBSRygCYSUAmVyoIDg0hQqlAL+gRBFEhGBERweq1a8jNyyUmNpajx47T2tHNux9+wnsffIRaoyUmJlb8muEy0jOyqLh916+6m2JhaTGwX5GmZsk+8ehvf3vCVvGAxYd/o/F+E99s2YLVZmPzV19w/eYtLl66wtVrN7hbVU1bezejo56AT2rUPUF3bx8Vt++IXi2/BF+iA6Wurpraeu5V1z7VQiCla4y4xPinv48FkwQ7YhbmYGDn2dHZR2tbF719Q36wGg6k3ouCnD6/Wd4ZaPt2joxSVVXNoSPH6Ozto90/ifX2DQRsFR2d3VTX1HHp8lV2ffcD332/mw1vbGRlaSkFBQWUrSzl++9+YN/+/bz3/gese/Fl6uobcXt8eHxTuD1eevsGAsWkY+PjjI2PM+Hz4fX5mJyawuubxO3x4PHL4yWfl6RAlKYwqXl5dHRcVCD6D3Nen0htejy+p+j20TGxVqW1rYPqmjpa2zqob2ji0KFDHDhwgJdeepFXX32Nw0eOseGNN9DpdBQUFPDmm2+yfv167HY7GRkZlJaVcvtOJf0DQ9y/30JzcyuXL19h9+7d7P/5Z778+ksuX71Kc0sbV6/d4FZFpd/q0kt37wD9w056B4eorm/gyvUbYgP6+YtcuXKN69dvcuXKtadBrKaSPE0KhqxkBHUGgj4To1GHXlBjNQtYDTpsRgGrUcBs0gdATKPJxKATzdBGQY9Or8NgFBAMOjTqbDTqDHTaDAxGFVptJkajGqtVQ36eQI4lG7OQiaDJQq9TY9BpsBr05BgNmAVNoK5FtSKBZGUk8REKZM8FIXsuiBiZnHhFFOkrkomWK5CHhhMdEUmMXMGKmGiSY6NJi4slI2EFseEyNFHPcv7rYkaOvMTIwVU0fGflwud6LnyWw5VPrFR/lUPrVjutX5vo2GrAuc+B90QJi9deZuH2BmavvILnSAkDe21Mnl7N5OnVzF15lX9v+JSF66/RudtE/RYjs1c+ZOHmB0xf3cjDa2/hO7qK3m8M9H5mpPkDHTWfWti/OpXv16RQs62Y2o9NVHxq57tXcsjLSCM1Mhr588tIjYonPS6VGFkMsuURREVEEy2PIjxIhjxEgTI0EkWIkpjwaDGxJCoWfXomBUY9Nk0aVk0qOXqxXDNPl41Dl0KeIZ0cXRZ5BgGHXodZlYlDr8Oh11Bo0VNs01Nk05FvVuHQZWDXZGIXVJTmWSiyGlidZ2Olw0a+yUBZro11K3NZW2BhldXEmqJCuob9sVPifsSvYnv4iKUHj55QIC48daKUKJHJmWkmp2YCJk4JwPr6B+ntH6Svf4Bjv/2GXjCQlp5BdraKFSuSUKs17Nu3j3PnznHx4kVqamsYdA4zMjrCqHuckbHHD9eYW0zyGByib2DwqaQEyUjb3NrO1Ws3OHf+Mrcr79HW3vXUPkVqX+7s6gn4lyTAkhLtpTw7KeVDlON3093Tz+DQCN09ovpMUjxKi33pprxt+w7+/Oc/i4KIEBGslgUtJygkmJCwUJ5b9jzhETLkSjEIWK5UiHUsCjnhETJCw8OIjY9DMBn46OOP2Lx5M1FRUaxb9wJbt2/l3IXznDx9FqdrnInJGRz5hZSUlKJUKoj0x1TJ5UqystUcO36CYaeLuYV55hcXmPB5A76kCd9EYJIWAUzcgc4vLLL04BE///oLa9e9QH5hAafOnKauviFQZCl6woYDCrTWtg5GXGI+oZR52D8wREOjaGaWxBeSgvRuVXXgYCFOw06xNmdknJ6+wYAdQqIVpQYBUaY+5q/TEbMQO7t6A4rTtnbxd6Hpvug36x8YCtScSF9/2Cn6pi5duUZbVzd9A0MB5eKNmxU0NjUHjMxSOO7dqmr27f+F3Pw8SkpK+PTTT/nt2G/s2vU9Go2Obdu+FZPtfdOMe6cY9/gYGHQGaFDpd7W9o4vBoRF/Ov0kk5OiQGNsfMIvuxd3X9LrTNqHifmHY7jGPThH/eINr4/xCa/YCeYHMTFaSxSb3K2qpqa2gcamZi5ducJXX33F1q1beeedd9i372duVVTy/vvvk5OTg81mo6ysjNLSUhwOB1lZWTjycvlp376AHaWpqZlTp07zxRdf8P6HH/Dpps84fPQI96prxYPevRru3L3H+YsXuX33Lh09PQw4R2jt7OLuvRquX7/FmbPnOFt+nmvXb1J1r+YpEKu9V0GRkEmeUYNBnYVByMJk0iEIGqwWAyaDFotJj6BTIejV6HVqzGa9KMDQq7AKWqwGHXarGaOgxWLQoVVlospKRdBloFGnYzHpMRnU2HP0FBVZcNjUOCwaLIIGk1GPTqvGqFNjMegxGbTkO8wY1RmkxUaTFhNHUmQMkcFhhD8fRERwKPKQMBKiY4hWKJGHhROtiCQ+KpqkuDjiIyNJjU8kURlLjExBbOjzvGFKoPfgK/hOraV9dw7XPhW4/LGFc+8K3PzUyP3tDhq/MdK2w4Tzl3zGjxQy/lshE+WrcJ9YTdd3Njp3mvAeX433tzX4yl/gP+o+YOH6q3T9aKXnpwJ8595g7trb+M6/xsSxtYztK6T3S4HOD7TUblRx9U0tO4sSOPNRLg1fF3PrLQMH3nBQqE5Hl5ROYoQS5fJQYsOVJCriiAyLIiJIjjJcSZwylihZNMowEcDkwQpi5DHER8YRr4xCnZyKQ9CSZ1Rj1YiTWI5WRa42nVxtKnn6dBy6bHL1eqxqNVY/pZijyabIomelXWClXSDfpKLAJMrr7UI2K3PNrMqzsMphpizXQqnDzEq7kdUFFlbnGrGrMliZn0fn0NBjs3NAwLH0wJ/CIYLY7PxcYPksLZs9E15Gx8YDk5Lky5HCW1vbO+jq6eLajWsUlRSTnpFOSnIymZmZJCYmUlJSwvHjxzl//jwNTY2BvYHbO4HLIybXuzxefweTB+e4R2yN9SeNS8ICaWdyv7mVqnt1NDS2+pPs+wNT1fkL4pQm+ZekxHSJ3pJk3ZJarrWtI/DvBwaHGXGNBW5Kfz+1SZ6l3Xv28ue//IWwsDAxsDdSSUhYKKHhYYTJwgN0oSJSKSbXx8UhV8gD9GNUdBR6QWDDG29w9dp1Tp85S1FxCcd/O0FzSysNjU3UNzYz7p1mwDnKdz/sQa3RERwchEIuQ6FU8vzzy0lOSePa9RvMzokgNTk9hdM1SktrG+cuXOTQkSOcu3CBjq5uf7KHOH0vLC4y4fWy7sWXWPfSS7y2YQMVlbdpa+8IqNdE8UYfnolJfJNTAQ+XBAbShCXJ47t7+gK1KtKORjKji5mDI6IPa9RNd99AwK8nWSjuN7fS2zfAiGvMv68cDcjqpZzMzq5emls6AqWlzS1t/uv22CAtUZS3KiqpqLxDQ3MLnd29jLjG6OrupbaugYHB4QCFLfnMXKPjXL9xE5vNRmFhIW+88QaHDx3hk48/Q63WcuTwb3i807gnRRBz+bvsRlzj/lxHEVgqbt+hpbUdj99c7XoiKcTrm2JyauopL9j03AzTs6IIxOX24vRXuYy43YGqFZfbzdj4hD+mSvxcktm7p3eAq9evs2nz53z55Zds3ryZbVu38duJU5Sfu8Abb7zJqlWr2LhxI6WlpeTm5iIIAllZWRQUFfLhxx9x8NCRAJ145swZ9uzZwyeffMLuH/dw4uRJrl2/GWBCzpaf59CRwxw/eYJ7tTXcvnuX2gZxH1pZWcW16zepuH1HlOTXNTwFYtVVt8jVpGLITMGkzsZs0mAyaTEadZjNAhazgNViwCBoEPRqrBYDDruZAocZsyZTPPUbtDjMBrJTk1CnJ2PQqTAJKixGNTazHoNOhdWoxZ4jUFAo0okWQyZmQY3RoMNkFDAKWrTqTIwGLUUFOVgFNVmJCaxQRiJfHoJ8eTCRoeFEhkeIFKJCGQCxyAg5MUolK2LjiI+MIiE6loigcGTLw4iTyVHJgvn5TRNDp16j+YcSKj+xcfsTC5fe13P7SwuNuxw0fWumaYeevp+suI8WMX60COfBHEYOFeI+upbOnTauv5XKxQ2p9PxUzMjJMsZOvMSVt7O4+G4KnvIX8Jwuw3WohMEfchnYYaPzMz0NG9VceTGbX8vS+PGFDKq2ruXu5yUc2ZDHGm0mScooUqLjiAmVo1wejnxZGLERkSjDFChCFOK0FZ1ArDwWeZCckGdDiQiKICo8kjhlDDEyBdkrksjRa8g36TCp0jBmp2HTiBUsefo08g2Z5ApqcnRqzKoszNlZ2HVacrVqCgwaSqw6Su0CRVYtBSY1uQYVdiGbslw/gOUYKXWYKbEbA0bpVblmcvUaCvJyaZN2Yq6xUSZ8Xr8i8QELCw/8kVJLAZWVd9KHe8LN2Ph4oMVVMlsODY8Ekt4lwcXomLgXKywqQavVk5aWTlpaOrGxcSQkJLBz505OnjzJvZpq3B63f4ktnjDH3T7G/ObJMbdf5jzu9S+3xwOn5idBpa29K7Cwl6jD5pY2bt66TXVNXaCGRZLRSyfmJwOEnzRLd/f0MzDoDEwBw36Vo1SuKYFo/8AQtXUNJCYm8swzz/DXZ/5KuDxC7AxTKnh++TKCQoJ59vnniI2PEytW5Aqio6NRKpUibSiTkbQiiY8//jRQNVN5p4qK23fEplyXmKIuZuV5mJ6dZ8eOncTERBMbE+33lEXy1Vff0NnVw+zcAg8ePWRhaYn+gSG++noLKrUOuSISvWBk13c/0Nc/GAgHXnywRE1dLYVFxbzz7vu8+trrVFVX0f//sfWe303e27r2+QfOOGfvlZ2yktDdLdmWZFkukqzeqy0XOqEkIZVFVjqkLBIIJIR00knoPfSO6dW927J6caGkh6y19x7X++GRBOzzegyPgK3Ixn70zN+c876v2z+UKdaC/N2fQiiNCR8bGKCrp+cOgO9tWkq6qxL8doMM+gMZ6f2gP0AgHMMfiuIPxwjHEviHAncJOtKHlVA4lkrgvh2vI4RNBlPewDA9vQNcudqSYRn29d9WO6Z/p5cuX6WlrZ2O3l66evoyN/70XjMciQkm+tQEIDk8ytGjx3jiiSd46623WLJkCZ9+8hnPPLOIhoap7Nixm+GRa0QTgqo2Gh8mEkmmUsajmUJ24uQpvvn2e3bs3MPJpjNcuHgl1eEL15TgIxsmFk+QSA6nCtt1RkaFHVg8OSrgsmIJwlGhOxsKhhgKCr64/oHBuwz/585f5LMvPuet5W/z+eef8+mnn/Ldd9/z0Uef8tU363jxxZeYNWsWixcv5umnn8blcmG1WjGbzcydP483l/2Dt5e/w6K/PceSJa/x8cefsH7993z++efs3LmTM+fOcrW1HX8oLGDX9u5n+86dbN2+je07trN582b27NnLgYOHOXP2fAYXdv7CJY4eO3F3J3a+iVluI7VWPV6LCYdVh8Npxum24XQK3ZfHI3RmFrMei1mP12Vn7swGpnodzK730uC2MtXnxmHSY9KosFv1uN1mvB4rHrcVl9OCr9aB12uhYaqL2loz9bUWatwWPB4XTqcdj9uBy2nD6bLS0OBhzox6pnqd2PU65CIx0vwCinJyKBWLKZfIKJMIBUyUm09ZiRSZuBh5sYQKmZwKmRx5sYxymQJZkRiFOA+jdArP1lbwwWN6Dr1RS9NbNRx9w8X59+u58lEdLR/X0P6pl/6vaolsmEF043Qi672M7X6Em/ueYuiraRx6Ts1H7ny2PqHh6JtOvp+v5tWqCWx+Sk1k23xC6xsJfNVA3/u1tLxp5/zzBk48ZWLrPDMfzzHxxZN2zqycx7YlDTxVV01VUREqqQJNmZyirAJEk3MpyS1AUSxDJpYgE8lQSBQYq/Woy5QoJZWIphQiLZRSXFCMpLCEankldq0g7Gh02YUiZTEK3i+nnmluAz6blhqzhjqHmRqLCa/JSIPDTr3VzAyXhbk+B/PqXcyssTLDa2VmjZNGt4XZPhfzG7w8OrWWRxprmdXgYU6DW+jGpvlocFqZNXMG3cGUTywaS5AYHuH6jR8Zu349Iwe+8eNNfv5VULiNjI0SjkYIR4QXnrBsvsbwyHUi0QSbNm1hz979maTmsWs3aGvv5KlnFqHR6jEaLajVGqqrtchkcl5//Q0OHjrM1eZWYQeWEBBAgpQ5QTSluLo7oiKa8Qmlja3BUCRz4k8z+9K7L+EGNpBRyPX09mdGIemR5P+82d4p/kirGP1D4QwFPc3HGwqEMlSQaCzBwoULycrKQiKRIJFJKZFKKJFKyC8sEPZfUgmFokLKy8upqqqirKwMuVye2mcVodXqmDdvAevWfc/A4BDBUEQoqP2DBINhIUNr7Abx0evc/OV3tm3fiUKhyJDvNRodJ5tOc+vP/+SPW39y/eZ1TjQ1seaDj3n+hZd4f82HrPngI2x2J3aHiwuXrzA8eo0bN39i7No1NmzYwEsvv8qyt1cw/7HHOH7yBP6h293uoD8oAJf7hwimOu++/n4uXb4sdBsd3bR1dGcKUZrwnqZzpAthxpgcjjEYEsQA4VgCvz9wF3ZqYHCIoaEgwXCMgUCEPn+QgUAYfygqKPLiwwRSPsChQDjzdYVMsFBGLHI75LSDwaEg/nAEfyCY6bTTBbetvZOBQSEdOZIaj3/33XoWLVrEJ598wjvvvMPnn3/OK6+8woyZM9m+c1fqIDdMKJISNgQjGel/IBgmEAxz5ux5ftizj6ZTZ7h8pZljx5tobetI/TyF6zQciQmS/tFrGbpHmsqRNk3HE8OEUjSQtvYuLl6+xM7du9i+cwdHjx1j2/YdrF37Bdt37GTNhx/w5ddfsXXrVrZu3cq2bdtZvXoNn3z6OUuXvibs+ObN5fnnn8dsNmOxWFCpVNTV1/HRJx+zctV7/GPZ27zzzrssXfoaK1eu5PPP1vLdd99x+NhRev1D9PmHuHy1mUOHj7J3/z5+2PMDW7Zs4fvvv2fDhg188eUXbN+5k47OLqLRBK1tHf9PEbtw7gTTbNXM9jmosRqxmapxu+04XFa8tc4U/9CBzW7CbjdjNRnxed3MqPfS6LIyy+dmeq2TaXUeptfXYNFrMJs0eGusuN1m3B6hiNXW2mlocNIw1YWv1kKNx4jbacJut2CzWajxunE6HNTUuqmv9zJrmg+f04ZJrURTWY5CXETh5ClUSWWUiYtRlEgpk8iQFgrdlrxQRKlIjEoup6q0DKmoCHmxBEWplFJZIQpZEZIpE5ihKWTTEi9HV/g4+LqDU+94uLDaQ/un9fR+2cjgt40E1k8nsmk6I9sbuL53Hjf2P0Xk+xkMfTGdE0tdrJ1RxuvmPP5ePp4V9gKufDib6JbHCK6bRs8ntXS/V8elpQ6OP6Nlz/xqvpimYUWjnm8W1bFzyUxem2NBXZqHXFSESqKgUiKhOCcfUZZQxEqLSpCKJYKwo0SOWaPDrNahkauQ5BYjE8nInZKHOEeEUlaO22wSRoR2IbrFZxM6qQaHgQaHGZ/NhMekw2s24tLrcRoM1FjN1NlMTHMamVcnFLE5tXZm19iZXetiZo2DOXUeFs5oZF6jj9kNPqbVuZnV4GV2vZe59bX47FamNjbSEwimAMC/CfEcsXiSgUE/0XiMeKo7uvGjoEAcvSb4aAQyRzKFvRkhnhhlKBhh+45dNJ06w8DgEKFwVCAHtHfywosvYzZbcTpdGAxG1GoN5eUVLFz4JIcPH6WltZ1I6mYQjsQz4N9gKJYpZgKBXGAXCqfPu/cdd0uvh1Jjp9vxFb19A1y8dIXTZ85lZvNplJHQcaWNs8L+ZdAvED/SHrK0yvG22jF0e/834Gd07DrrvvsOsViMrLSUEqlQyERFYopKShAXFyGRSpGVlqJUKpHJZJSUlFBWVsaUKVMoLS1FqVRhMllYueo9unp6GRm9xoA/QH+/n/7BQYKhFG4rmuDS1VaeXbSY6moNKpUKkUjEggWPEo0luPXnv/jXf/4XZ86dw+XxUFml5smnnqHp1Bl++/0WoXCUxx5/gs+//JqRsRvc/PFnmptbWL36fd5+ewVLX3uTmbMf4cy5cxkuojBi9TPoD9E7EGAwIFBRTjYJgOftO3bR0d1L+x07rfRYsKe3n6tXWzJ/7+sfpKd/gEBE8PQNBiP09A3S0XE7Dy490u3q7qW3389QivIeiMSJJkaID48RiMQZSKkSu7r7UgWwKwXijTIwGEgpVf10dfdy+sw5Wts7ae/qIRJLZEQj/QO3P3/5cjN9g0P09PVz+sw5nn12EUuWLGXPnj188823bNq8iQ8++pB/vPUWe/ftYygYJJEUUqXTu9J0R5ceTabHmUOBEOFIPHW46iMQCDEUDNHZ3UdrWxctbZ109wzgD4Rv5+jFhwmGIplRZ/+An9a2DvYdOMR7q9/nnXdWcvDgIZqaTrFjx062bNlKU9Mptu/cwcp3V7FkyRJee+01/va3xTz33PO8v+ZD5i94lJqaGubNm8cjj8zF663BYrFgsViYOn0ay956ixdfeoUPP/yYLVu28fXX3/Dhhx/y7spVzJs3j+dfeIFTZ89xtbWNM+fOc/r0Wc6cu8D+AwfZtGkTG9dv5NtvvmXT5o1s2baZEyebBFVqavx4l9m5+QwL6q3M8TmZ6fPg81jx1XrweJ043daUidmB1WbAbhPCLus9LqbVOJnmcTDVbWdGnZeZU+uY3lCHUatGW12JzabDYtHgdJqw24z4au3MmFFDjc9Knc/K9EbBc+b22HE4rHg9LlwOJ16vICCZWufBYdCgrShDUVKELL8AeaEIa7VG6MwKxZQWS6iQyqgoKkEplSEXiSkTF6FSKKiQyZCJi1FIS5EWF1BeWky1VEKtUsL7Cy3s+4ePo2/VcnK5iytrvPR+MZ3+r2cw8M1UAutnEdv2CKO75hLaNJvAlvn0fVlH22oX5952se9VB5/P1vLtPA3H/uGi7cuZRDc/SnT9HDo/aaT9vQYuvu7h5HNWdi/QsHaGhrenGnl3gZc3ZjhwKORI8wqpEMtQSSspyRdTMCmLwslZFOcWUFYipUxSSmVpJQqJHKNag0NvRqdQU5wtpqRAgji/mPzsQspL5BhVSlxGPXX2VKaYx0mDy0KtTUiCbnTaqbNb8dms1NkdeC0WPBYj0zx2prvNzPQI79PdZqa7LMyqcTLH52aOz8NjUxuYWeul0euivsbF9Dovsxu8zKr14jIYcLs8dPqD/HfaJ/brb39w/caPmZNyJBpnZHQsY2AWAKY3uXb9JrHkqODDCgQJxRO0dnZx/GQTV1MeoFAkSjQ5TEdXD6+8sgSj0URtbQ1z5sxGr9djMpl49NFH2bBhA83NLcJYMnG7WN0OMBxOZSzFUwUknOmA0oUs/eeBwWAGFCyk+IYznLv+AT/nL1zKBPgJZlshDVoY/8QJhuKZry34ykKZU/6d3dnt4hjMdBfxxDBNTadTcSoSikqklMoVFBSKkZeVUyKRIS6WUKaoyBSwdOhlWVkZlZWVGI0mjEYzf3/+RZrOnCMxOsbwteskh0fp6etnKBxhKBjm+PGTvPjiyzgcLgwGM+XllchkUj777FN+/PEn/vjjT/77v2Hnjl3k5RVitTmQlZaxaNFi2tuFePiBwSHWb9jE8Ijg+du9ew+rV3/Apk1b+PjjT5g9+xGupApPmorS0zsoqP4CEfqGQgwGIjS3drLuu/UcPHiYK80t9KREN5kwy/5B2to7hYDEO5KU0+iodLecDrw8feZchjyf7qzTe65wJJa6HhIZZmK6YF5KEVXSmKq0NL+9Q5Db9/UPCSb1jh4uXmomHElk5PlDgQi9fX5a27po7xAM2m0dHVy+epXXXn+DNR98xNlzFzjZJOx3vt+wnkOHj3Do8FEhJysYSdEqbk8O4glh/xUKRzJTASHOJZHBUMUTSaLxGMGIwAxt7ewREE59g3T3++nzBwVR02CAvr4hhoYiXLp8lU8+/YzVaz7g2IlTdPcMEArH6Ozqo6VVMOJ3dfdz4eIVvv1uHY89/hhWq5WqqkrcHi+vvLqUefMW4HJ5mDVrDj5fPT5fPWazlaoqFfMXPMbzL7zE008/w3PPPccbb7zB66+/znvvvceKFStxOJx4vV6+/PJLjh8/zq5du9m1ew+Xm1vp6O7h0KEj7Nm9ly2bt7Jz1072HzzA0WPHaGvroLe3n+6e/ruLWMspZjoNTHNZqXdYqHFZhB2Vx4nDbcVk1mC2VGO16nE5LNQ4bMyuq2FGvZMau4EaZyquxe3C47Bh1mnQqMqpKJMIxcxqwGrWUOO2UOu147AbqPWYmTXVw8wZdXhrBPJ9TY0Xl0MYKXqdNjw2IclYU1aKNC+PouxcirJzKC8poTi/gKL8QkrERRQXiCgTl1ApKUWaL0JWIEZRJEFaIEZSKKZcVkpRfi6KokIqi4uwVJSydKaRHa94ObLMx6kVDq6sdtO9dir9XzXgXzeVgW+m07tuFv0bH+PS59O4tLaeCx94OPOWi1P/8LFniZNjb9Rw8GUTR98007q2kcCGuUQ2PkbX2hm0f9jAxeX1HH3Byc6FOr6Yq+XtOXamG1WoRfmIJkymcHIO4im5SHNFyAtLKM7JQ5SVjSgrF7m4BHmRBINKg7q8CkO1DovGQJW0gvzJBYhyixEXSigWl6JV6nDojNSYLTTYHXhMRhpcdhpdVmotBnxWQWnoc5hodDmY5nHjtZhwm3XU2oxMdZtpdBqZ5janFIx2GpwWZta4aHBYmO5xMbvex1Sfh0afh8YaN480+phZSxo+TgAAIABJREFU48ZYWYVGpaFtwM9/Af8rHanyy6+/ZyC30Vic4ZFrJIfHMv6veEIwXsZHRhlKqQb7Bv1cutqcor8Lo7VrN35keGyMnt4+3nzzH1gsVubOncvyFSuYNm06ZrOZmTNnsmHDelpaWjMw03BMGBumu7F0RxYKJ1I7hEimoKT3XsLOZoiBwVAmh2zQH6Kvf4j+AWEkmB4bpoUcAmWinbb2LvoHhlI7LyEVWLixhTOjQ/9QiKFA8A4xSfpr3C6kkWicgcEhHE4PRcUSiooliItKKElROcrKyimVK5DLFVRUVGS4iJWVlZmxolKpwulys3DhE+zbf4Cu3j6Gr13j+o2bBMMRgtEYV5pbeOmlV3C53DgcLrRaPWp1NUqlioMHD/LrL7/y+++/8/vvfxAMhFiz5gOWvb0ClaqaN99cxv79B+lMUT1a2zq4du0mff2DvPrqEjZt2syJEydYunQJTpeb8xcuZRiEwthL6G5D0QT+UIRAKEo0lqSvT5CVd/X20+8PMJRSI6bZib19A5ldWFoGL3TAAxlJeroDO3P2fEaint5hppVyws9ZSDVIJxikfWDpQpdmNQombD/9A7fz6VrbuukfCNLW1p053ARDwjWWvl76+gOpPaiQ43XgwGG279iV2uMF6ejq4sy5s5y7cI6jx05w8dIVenr7CaZ+FrH4MInkaCY5WkiaTj9fPBV8GScaTRBPJIklYsSHR4gOjxJNjhCMxhkMhuke8NPc3klbe5fwfQ0E6O4d5NCR43z40SccP9HE2LUfSQ5fE77/wVDKb+enp9dPd3cfJ042sWrVKurq6tDrdTzyyDyWvb2CZ55ZhMftZdasR5g5cw42mwOTyYJBb2LGzNm89vobrFy5khdffJGGhgbmzJnDqlWr2Lx5Ky+99AoNDQ0sWbKEgwcFi8ymTVs4cOgInd09tLa2c+TIcbZu3c72HTvYt38/x0800d3Tl5qO3E3sOH/+CA3maqY6rdQ5zHidZjweF26PA6fbhs1uxOWy4LCbcVhN1DqF1GGvTYfLqsfrtGI1GrCZjNhMeqqryimXSVCUStBUV2I2aTHolXhdwnM77WY8diM+jxWvx47NZsFms+F2u3HYLVhMOqwGLVadBrWijEqpDLm4GGmeCNHkHKSFRRTliRDniSguKEYmkiAvLEZeWERpYRGyAjElufkU5RUgExdTLitDUlSEXCyivFiCsqSYZ2u1bPi7kz2vmji53Mz59+y0fFxLz9c++r+ppfVjLydX1dD0fgMn3q3l0FtOjq/wcex1HzueNnJ4SQ1nV0zl6GtOTrxp5/xKD1fW1NP8cSPNH9TS8oGPi+82sP9FB9/PU/HhDBWvNprQFRVQNGECJVl5iLPyKc4uoGhKHrJcMUXZ+UhyCynJyackt4DinHyq5QqMSjWmai26qmokhRJyJ+WTnyMmP7eEgtxiVAo1XrOVOouFupTycKrbQaPDmgmxbHAKBxShE7NTk3pcrc1Eo1PIGWt0CoGc0z1OZtW4mOPzMNPrZKrLwbypDcxqqGVmg49ZDT7mTq1jhstJtUyOVq2lY3BIKGI3f/w5FWX/G8FQhN6+QZLDY5lCIOyp4hljcDgWZyh1ymxpEajj6Vj69o4uAqEwg0N+Ll66yFtvLcPt9rBo0WK+X7+Rl15+FZ/Px7PPPsuWLVu4erWZaFqskQoevPM9GksSjsQZCoQzN4Q7RR2D/jv/G0rtJUKZ9/ROJ72jSd8g07SJNDg2XZSETkEobOnRYSAYuuMxAfoHg/QNDjF4B4T25o8/8/ob/yA7JxdJiYS8vHykUhlyeRllZQrKy4XiJZfLKS8vz+yypFIpFRUVVFZWoNfrWfjEQvYdPEB7VyfhWITR69cYHhsjFImx6t3V2B0uDAYTBoMJjUaHXK7A7nDR3NzKzz//yh+3/uCnn3/it99+o72jk5NNZzhw8DCxWIKuzh4+/PATelLF4bc/brF1+3YWLFjAZ599xtq1a/F4PNjsDk42nc78TIQdZKrQByMMBdMRI0ki8WEi8REh4dcfzOwo7xRW/E8bw9Xm1kw6drrYpTurtB0iHdtyZ+q2AN0dorev/649W/rz6cImFMih1GFEEIG0tnXS0dlDT+8AQ4Fw5voSruto6oASTBUawZeVRlWlkw3aOtr5fsN6tm7fxukzZ+kf8GcM+dF4knA0TiQWF1IXogmi8RHCqecTRoLJTPxLcljIL8sAh4dHBB7i8DCx4RF6Bgdpbe+ip3eQ/qEQPYMBWjt7aGnvIhCMCN60kTFiiRFiiRHCsQQDQ0F6B/wM+AO0tXdw5MhRPvtsLatXv88336xj2/advLNyJfUNDTROncqs2bNxOJ14vF6MJjMvvvgS27dvZ/fu3ezfv59vv/2WDRs28MMPP3D48FHWb9jEvPnzaWhsZPX7qzl8+Aj79h/kYEp52Nndy9XWNvYdOMSBg4fZvXsPh48cy+yao7HE/yhiR6m3VNPgNNHgtlDrTu2nXHbsDitWi5Ealw2H3YTZoMNhMuAxGXCaNDgtBmxGHQ6LiRqXA6fNSLlcglxSQkVZKQZ9NTqtEp2uCrtVS63HgtNmweOwUOuy4nKYsVpN2G1WjAYdBq0as16LWV+N1aDDrNdRXipHJi6hOCefwsk55IyfTMHkXIrzxJTkFiEXSZHliVGIJMgLSyjJLUQ0JRdRTj7SwmLKimXIxCWU5BUgLSxGVljAPHsl379Qww+v2Dj0mpnz73o5sczM1Y9qaf3Ex6kVTnYvtbDjVR07XzWw/mkNH80sZ7lXwhqfjCOL3RxY7GLd7Eq2PK7h0MsODiy1c/ANG2ff8dCyppFz79Rx4GUnm5+y8/4sKwtMKsTjHqZowhTEk/MoGJ9F/oQsirMKEE/MQzQpl7xxkymYMIXCSVkU5+SikpWilssxVFaiq6yiTFpGUUEJhXkllBZXUFJQSpW0EodWj89sZJrbQaPTzjSnA5/ZiM9qwmsyMNXtpMHpoMZixWez4zYa8ZiMKXKHiUanlQaHhQaHUMSmOa3Mq6thns/LnNoaHp0xjRm1XmbV1TK7oZaZtS58ZhNKqQx9tZ4uf0AYJ6YDLoVssJ8Zu/Yjo2M3GfSHaGntJBiKZzqSYChC3+AQ3f0DdHR1Z9R+e/cdYPOWbezYuZuDh4/Q1dXF8WPHWLbsHzgcTp577nk2bt7K8lXv8sgjj/DMM8/w3XffcenSZcIpWkYgHEuJNcKEwpFMnEW6A0sLOtKF524RRprKcfsxd/rAOjq77/KGpcc8afl8+nF9/YMZQYLA6wtkPEqBYIRgMCLEigTCBCIJhoK3qR9rP/8SqayUwsKClFm5WFAjSqVIJCVIpVJUKlWqaAlFLD1WLC8vp7q6mieefJI9+/dxpfkqwXCIxOgIN37+idNnzzJ33jwqK6sok5dRUVGJWl2NVCpj1uxHSI6M8cetf2YM6n/8eYt4MklHRydj167x6++ClH77jh1s2rSZUDjCzZ9+YuFTT/DY44/x4YcfMm/ePKqqqli06G+0tHZkbAWCSjCeGvcKe8mBAeFzoWiC+Oh1osMCOiwdnZIeCaYzx9K/s75UjEv65522MaT9ZGmbRnpX1dHZnaHip8NRhwK3R7npriw9vkyLfNK/R+H6EEC4Qhfex9XmlszIXBCCBDJMRqGwJVOJzEK3n04vuHT5MqvXvM+hI4cZCoYycvl4Ypjk6BiRRJJgNEYgGieSEKwiwWiCUCR9Xccyqt5EcpiRsRFGxq6lYMMjQrDpSAqmPXot1dUJeKn088WSo4LQKRYnnEgQiscJxmICCDiRJBiL0T/opzc1UTl77gJHj51gX4pKsuq9d/HW1lClUuJ0u/DUeKmt8+GtrWHNmjUcPHiQAwcO0NTUxNGjR9m+fTsHDwr0+h07d7Pk9aW4vR5mPTKbzVu3cfxEEzt27GLXzt1cuHyF7oFBLjY3C/T6FDMxDWgeHbt+VxE7c+YQdWYVHpMar0VLnddGna8Gl8uBQa/DZbPiczsw6auxGPWYdRrsumrcZgOmaiX6aiU2kx6XzYzFqKFCLkEhk6KqKEenUaJWVVCtLsdh0+FxmjDo1NjNOiwGJRaTBr2uGrNJj1GnQa+uxmY0YtZqsei0GLXVVCrKkEulSPIKEE3OIvvhcRRMmkJxTgHSPBGSPDHF2YWU5IqQ5okpyi4gd/wUCrLyEOcWIM0voLSgCGleIeKsHEpys3iyTsO3z9eycbGdvS87Ob+8hjPLbGxfpGDr4mq2Pm9i8wsW9iy1cmCJnbXTFLwon8hz0vG8UDae15TZvF1dxEuyLJ4ovJ9PZlSxZbGeXS8bObWyntYPpnNhuZvDS2xsetbNsule3GUKJv3lXgoensyk/xhPzkOTyHloklC8Hs4mb1wW2Q9OJH/8ZErzRcjy8qkskVBakI+1ugptpQKlopwSsUDu0FToqCipQimrwqxU49FXM9Vloc5qot5iptZkwGc14dRpqbFaaHA6qbXaaHC6cRsNeEwC5NdnNdDoNNPoNDO9xkG9w0y93cJ0p50ZTgdzfTXMn1rPLJ+HWT4v070uZtW6qTEbkeUXoFVr6fYHhE7sxo83+fEngUx//caPjIxeZ2T0JsFQjJNNZ7h46SrNLW2cbDrNufMXudzSyvFTpzhy9Djbd+zK+EDSiKKu7l4i0QinT59m6dKl+Hx1vLpkKVu27WD5ypVMnz6d+fPns379ei5evJwpVv5U9yOMeqIZabtwA43dNU68s4P6f7swgZU4MCgQG3p6++lOdQS3i1Oa4HEbIJt+znSBTO9W/EMR/EOC6i0SjWfMqoP+ID29gs/s8hXhhavTG5FIZIjFRYjFxVRUVFJaKpiRpVIZ5eXlmRGiQqGgtLQUlUqN0WRCZ9Dz+OOPs379eppbmgmEgkQScXoG+lj13ircXg/qajWVlZWZUWRxcQlvvb2CX379nVu3/slPP/3Mb7//zh+3bvHzzz9z7do1bv54M4Wb+p2RsVE6Ojr45ZdfaW5pw+3xsnr1+yxduhS73U5VVRXLlr2VEbukC/qdvEn/UJDegUEGhoJEEiNC+kBsmIHBYMaHlz4opE2/aV9ZWlH6Pw8PA4NDGep9OjesO4UWSxuf04ipgUF/5uBy52ElXbSE500XvHAqULU31YUJv0dhBCiIiYSxcyjDJhSUsLGMSjTdbXf39HLoyGGuXG0W1IKpsWNyeIzhkWtEYomUKjFCNDaSsoYIIg/hMBC7nQEWjzM8OpzZO6f5iGnlbxokkBweIzF6neToDeIj1whFEwSDUYLhGMFwjFBE2OVGYkmBOZoczbwO+gcCdHT2crW5jdNnzrF9xw6e+/vfmTlzFiazBa1Oj9lsxWK1UVPjY9myZXzxxRcZD+fu3bvZt28fhw8fZdOmLfzww14+/fRTpk2bhtvjZvXq9zlxookfftjL7h/2cub8BS5cvkJHTx99g8JrLZEYZnTsOqNjAhzhzrfLl07QaNPgNqqxaspxWbV4XQ4cDitWs5Eahw2fw4peXYVRU41RrcRl1FFjNWGqVmLUqLAZdfg8Tiz6asokYsplUrSqKvTVSnSaKvTaSpw2HW6HAbWqHJupGptJhcuux2ioxmLUYdCoUSkqqS6vpEpeSkWphDJJEdJiEfKSIuQiEaIpWeSOn0BxTg6yAhGygkKkBSLEOUIRK5iUQ864yWQ9NJG8idmIs3MpmjIF8eRsiiZlUTBhAhalnJdmG9mxbAbfLLKw8WkDx5ZaubLazbE3zKx7ooLP5pexa4mVtrWzaH2vjmOLDOydrebEQgv752vYMl3FrulmvnaqeaUimxe0E1k7r5wtz+s4sMxD64czuLzKzeE3rHzxpJ15BiX5f32ICffcz5T7xjPhLw8x5b5xFE3JRzw5j+wHp5D78BTyxk1BPDmHihIZ8kIRcpGYypIi7JoqlLJiKmVSFBIZksISJAUSSvIllJeUYapS4jXqqLebqLEYaLBbqDXpcWjVOHVavCYLNWYbLoOZGotFCM+0GpnusVNnM+DSK5nlczLT58Br0TPN46LGbMRj0DPb5xH2Yy6BvTjN66TObkKrkFOUk4dOY6DLP8R/Av9r9NpYCkt0nWRSSK3t7hlILb8DtLS2c/rMuRS94QJXWto4duoMR06c5NjJJtpSe43vvt/A6TPnUlEWI1y4eJlly96ivr6el156iQ2bNvGPt5bh8XiYMWMG27dvp7W1jXAkRiI5nBonJjOqxLSsPa0KTHc86RvLne/p/Vl6lzXoDzEwGKSnz0/v4BADQyEGUqR7fzCCPxQlGInfsXuLZgro7Zt1IFMU/UNhYvER2ju6eG/1GhY8+jgOhwu9wYTRZMHp8tA4dRplinJKSxVIpaWUlpZRUixFJpNTXl6JvLQMpVKJRqOhqKgoU8gqKyqwOxxYbQ7mzVvAt9+s4/yFi8TiCXoHBzlw+DCPPv4oak01ivJyysvLUSgUSKRSps+YwZUrzdy69U9+/+0Wv/7yC7/99hu//SZErPz888/c/PEmN3/6kd/++E3gXt68yZ///CfrN2zi1SWvcfjwUV5++RVcThcKhYJly96if8BPLJ7MKELTu8ZEcozRsZsEI3H6AyFhBJa6oafRTa1tHZlDQE+PQLZv7+jKjHDTOWSdKfblqdNnaW3r4MzZ84JKMIWB6u4VxostLW2p0W+Ivn5/Zr95p2w/PRpOf79ptqI/VbTa2nvo7OojELxT9ZrMhFoGQzEiUcGwLIyS09eVcD0lEqOEwjG6ewQzfyQq0EaiseGUp3GUeDzNDk0QDgvjw3hiNKMsHApEMuPHeCJJcnQ4xVS8nvJIJolEo0TjsVQkzEhGxj88ep3k8DW6uvvp7OrJ+BbTlg9hVDlCJJIgFh0hmIocGgrH8AfCdHR2s237dp599m84HW50OgNqtQalUo3ZbEWj0bFw4UK++OILNm3ayO7du9mzZw9btmxl2/adQre16we++eYbFi/+G3V1Pt54402OHRPUvqfPnOPy1WZa2zsJR+IkR68TGxby1ATLwAix5N3jxAvnj1NnVDHdY6HRbcLr0FPjsmMyaLGZ9XhsRmrtJmy6amwGHXaDFq/FhMdkwKZRY9aqMWnVuO0WzFo1ZcUi1BVlGDVKlOWlaFTlGDSV2E0aalwWDDoVDosWl1WH3aLDoK3GpNNirNZgrq7GqFSiLJWiKS9DXS6nolSCTCSicFIWRVNyKZgwmZKcAsrExZSKRBTnFyDKLUQmKkE0JY/shyYy6f6HmfLAeAonZpE7YQJZfx1H9gMPkvvwX3lqjo83H7dxYNUs9r01lfVPm/nhJRMnV9jZv9TAuicVfP+kgiNvWmj5sI7ejxu5/LqDfY9WcmShhssvu7n6ag1Nz1jZ+6iBr6eXsXZ2OZ/Pq+C7ZzR89VQVB1/zcnx5HZtfdbJstpnKyeOZcM99TLjnAbIfmEDW/ePIHzeZoil5iCbnM+Wvk8gZN5mi7AKKs/OpKJFRUSJ0n5WSEmwaFUpJCcoSGeVFMuQiGfmTCsidlIeuUo1ZpcSl11LvsNHgtNNgN1Fn1VFnM+IxGHBqjdSYndRaHNRYrdRazdSY9fisJurtZlz6aqZ7HdS7LHhtRhqcdhpdDupsFmZ4nMK+zC0IeqZ73NQ7bVQr5EgKi9DpTHT5A0IRiyXjhKMCvzAai9PR2c2evQc52XSW02fOcuz4SU42naK3f4BwJEF37wDd/YOEYnFaOjo5ceo0/mCILdu2c/LUaUbGrhFPDHP23Hk+++xznnzyKVaseIdv161jwaOP4nQ5mTdvHkeOHKGvr594PEk8OUIkLtwQItEkkUiSSDSZYeYJSbpDmS4pfaMRTriRlIIxrSoMZ1SHQ8Go0OFF4vhD0VRcS5xQLEkkPpIZk90ugrfzxoTOTHiuaGyY1rYuDEYz48ZPJCs7h5zcfCZOmkJ+QSGiFHVeJBIJXZeslMpKJZVVSgoKRJSUSCmVl1FRUUFFRQVyuRyZTEZFRUXK56XF6fIwd+583lm5isNHjnG1uZWjJ07yzKK/IZOXolKrUKlUlJWVUVVZhVKlYvmKFcTjw/zzn4I/7JdfBXHHrT9vpQrZr/z8i8BQFCDAv/LrL7/yz3/+i/dWr2HDxs2cP3+Rd1a+i8lsoaysnBdefJGTTac5fqKJPXv2pWLow0KqwOhNRm/8RCQxysBQSEi/9g/R09PH8eMnOX6iib7+wQzCSVD7ddHZ3Utndy9XmluFYjbgp7m1naupaJ00+SMNEO7o7KY31eW2tLWn9mZCyOlt6bxQ5IQO7HbG2KA/QGdX721hT3c/V64KhI9AMJJCNSUzBSsaFdKRk8O3M8OEg1IoNUaPpEZ4ScLxBH3+AN39gwymikQkMUIipeBNkznSh6FINEkw5W9MTxQyO7GRZIZFOjI2RiwRF7yY0QjxREKIahkeyZA+QuE4nV29dHT1pIDVQgEbGAwSiiSIJUYJReJEUuKoQX+YoXCcSGyYQChC06nTPPusYNbWaHRUViqpqKiiqkqFVmtg8eLFbNq0iW3btrF161b27z/Aho1b2LhxM7t27+GHH/ayc+cu1qxZw9y5c3n11SUcPXqCqy2t9PYLo/hAIEQ0lkgVsZEUyDtOckQAHd+1Ezt3jDnpNF+XEau+CqfVhM1swGMzU2s34zJpcJl0uM1Gaqxm6h02Gl0OnHotFo0Ki64ak1aNXlmJuqwUlUKGSavCUF1FdWUZNkM1DpMWh0WPxaTDbtFjN1bjtOgxG3SYdHrMWj1GlRKjqgqDsgJ9lYJqRSkquaA6FE3MoXB8FgUTplCUlUdFsYyyEilSUTHi3ELEOYXkTcimYEI2Ux4Yz7i/PED2g+MpmJJN1kMTmXDP/WQ/eD9v/H0Bm99fxJbXa2h6dxY/vFrH94sM7HnTycFlbna/oOfYEiMXVtg5v9zGueUOji6xsGORgc9nlvOuV8J7tXJWeMR8OkvGhifV7H/JzoFX3WxaZGD1DAlve4p5b3Y1b8+3MlVdRvZf/sq4f7+fcf9+L+P//X7G//v95Dw4nryHJ5E7Ppuc8dnkTcwmf2I2JbmFlJcI9oCSAhGVEil2jQa1VE6lWIayRIG6VIU4pwSpqBSjSouhqgqbphqf3SqQOzw26qx6Gp1WHBoNpio1Lr2FGosNXyot2msyUG+34jLocOg01Dts1Lts1LuE+JdGt5N6uw23UZcBBU+rdTHN62ZWXQ2aCgWi3AI0OhO94YjgExNe/NGUElAwXoYjMTq7evns88/59rt1nDl3lq6eHiEo0h8QqATJETq7eti8eRsDA4McPnqE5tZmRq6NkRxOcuz4MT76+GNWrVrN2rVf8MwziwRpuMnItBnT2LlrN+0dXakbR5JQOicpVVyiseGMpP1Oo/GdUnhhxBTOGE3vHAsKnVv8rkJ159/TH7tTEXnnxwPBaIrYIXi0nn5mEZMmZyGVySkUFzJx8iSkpbJMkGWazJGdm4NMXoq0VIaiohyZvJRiiYTikhIqKyuRy+WZPVhlZWXGAK3X62lobOSVJa/y9Tfr+Orrb3nhhReorq5GoVBQVFREeXk5BoMBlUqFSqXk23Xr+PmX37j155+ZAMzfb/3Bn//6k99v3cqEZP7y6+/89POv/PrbH/z+x59EYwmeXbSYPXv3c+DgYb7+Zh02u5NKpZqdO3czMODn6LETfL9hEydPnSUUjnDjxnVGRq8TiY8IYN6+wYyA48SJJrbv2JmJyUn78Fo7u7jU3EJHbx+9gwHOXbrCuUtCSGKfP8BgKEIidfNPA56vXG3hanMrAwMCh7Oz5zYrU1AtpkeLITq7+lK7stAdalU/3X0DGVr9pUtXOHjoiECPCEeEsMtYMnVoixFLJAhHBWrN2LXrJJJC1Ew62TsYihGNDxNN7aUi0WH6+v2ZoinAAoSuanhkLOURExScgYgwPg1H4gKBJpX7FU8MMzwykqHb3x5PCpFAQvc1murIhBFjIBjmzPlLXGppTxUxYWLQ2++nfygkpFDHkvQPBfCHwinPY1hQdYajnDh9htdff5NZM2djNltRqdRUVlYhlytQqdTMm7eAr776hn37DvDDD3vZv/8gu3fvYevW7ezYsYsvv/ya5ctX8OKLL1Ff38jMWXP4Yc++jDk9Eomndn2jGcrP8OhwJopmZGzk7k7s7GGm2fU49BocJiUWgxKHxYjdbKTe5cCmVeMwaKmxmXHoNVirVcJN0GrCqlVj02uwGjQYqqtQlstRl8vRVsox6dRoVZXoVFUYlFVYDRqMBg0GvRaTTo1epcBl1mAzajDrNJh1OjRVSvTVKuxmHcbqCvTlcspEhRTn5CKanEPBBGHcVjgxi6LsPKQiMTJREdI8MSXZIvLG55A3LofJ908g9+HJTLr3QXIfnsTE+x7mgf/zFybdey8vPD6D8/s+4+DaRRxbMYPj78zi20VmvnvOwt7XvRxeauf0m1Yuveuk67NGWj6o5eQyC4ffcLHxWQsfzdHy2UI7Xz1tY+NiE/tetXBymYujbzrZ/bKVz+ZWsapRyTtzrEzVSsm6717G/eVBJt3/EJPuFQrYxHseZsoDE8h5aAJZD05k0l8nkD8pj/yJgldMIZFTlF+EOKeQ8uISrGo1ekUVVSUKqqQKKiVlyEQySotKUcrL0Sgqceh1uA1aasw6GhwW6m1Was1m7FoNbqMBr9mMx2Kh1mGhzmGixqTFY9Rh1VVjqFbidVipdViod9locDtocNqZ7vHgs1mFxG+7EZdFw3Sfm7nT67DrNJSJJZiNdvpDMaET6+kdIBiK097Rw+kzQibVjZs/cePHX+js6eX0ubMcP9nE4aPHudzcQjAcJRSNE4rFaWvvZP2GTXR1dbNj5w7auzoZS8WwHzl+lPdWr+azzz7ntdfeYObM2cye/QgGk5Hnnv87e/fv5+y5C4RS5s5ITIiCD92xmwgEo3cVlnQhE3ZU4ZS0PpwhJoQzS/RoyrzYJXgTAAAgAElEQVR82zgtKM+S/4+ZOm2o/v8rdJFoguGRMc6eO4+4uJjJU7IRFRUjLZWRk5eLqEiMqEic+XNWTjYFosIUtV6UMT3nFxZQKBJRWlqKQqGgqqqKiooKylPjQbVajcVi4ZG5c1n+zgpee/1NFj7xFFqtFplMhkKhQKVSUVpailQqTf1/Cr788it++fV3/vzXvzLQXyE37M9MKrfAxfydX379PVXw/sXZcxd47PGFbNi0mfkLHmXhE0/idHuoqKpi+45dDAwM0dXTS1tXD21dPcRT8S5j165lDMRptFeajXjk6Amam1vp7Orh/IVLXLnawpWWVk6dPUfTmbOcOnuOA4ePsO/AIc5dvERP/yADgaCg7IvE6Ozq4eixE5mRZFd3L4ODAXpTKLH+wTSv8jZFJS2P7+3z33WI6ekboD9lvG9uacsQ1/2BIOFogkgkJcpIJjJw6+SIsKMaGblGKBzNiIGiMcHYH4omiSRGiCfHGBgIZOwV4Uic4ZGRFAxgJJW8ECUcSefURVOd3rWMiTmeuM0jHR4VRvi3KTRR4gkhmDOeTDI8OsrYtRtEYwlOnjrDmQtXGPAHU6pdYcTaOzhEV/8g7d19dPb2pf7twmQhEk0QCIXZuWcvf1u8GIfdjk6nQ6lUUlVVRXV1NXq9nhkzZvH88y+xbt33fPnl17z33vssX/4OTz/9LIsWLeaxx5+gsXEaTqcTg8FITY2P79ZvFIRTXT0EQxGGR0b56ZefMjEzo9cEyPHI6Bgjo6N3FbGL547gM6lxGvTYDEocFg02kx6H1YzXZsamVeM2GfDZLTj0WgzKcpwGbaaIGZQVGNSVmPXVaJUVglrRrMNq1qHVKKmqKEOrqsJs1GJ3mNFWq1BXKtBUVWBUV6FXV2Iz6dCqqtAqVVgMemwmPepyOUqpBIVYhDg7i9zxk8l5aAL54ycjnpxNwaQpyAoLUZRIKBUVISsUU5IjIuvBSUz4jwcpnpJL7sMTmfzAQzz4l/v461/u46G/3INTW87hbR/RcfwLLm54lYOrF7D5lQY+fczEt89Y+GFJDUeWeTm/upbeL2cR+v4Rohvn4183n4vvzWDnCw72vO7jxKoZnFxew7l33Jxf6eXYMjebFhtZPauCVXNMPGqsIP8//sK4f7+HCffex8R772PSvQ8w+b6HmPgfQhGb8sDDZD04keyHs8iflEdxTgFFWblUlZYjFUsR5xRQUVKMTVeNurQMpUyBUqagokRGuUSOtFCColiIpam1WpjqtTKr1kmDw4LPYsFjNOA26vHZLDh0epxGPXUuG3V2Iy6dEo9Jj12vzRQxt9lAo8fJtFoPM2u9OHRafDYbboMBs7qSWpuBx2c2sHD2VOpsZrRlFTjMDvoDIaETE3K4euns6mfDxi0cO36C5PAo12/8TGx4hNPnL3D0ZBPHTp2hratHYN6FosSHR7h0pZlVq1bT3NzC+o0bOH32DKPXrxGNxzh+8jir3n1PiLVY/Hemz5jFvHkLePZvi9iwaWNGCJJ+0YYjcQLRBKFoMtOFCUv4WGb0Iyz2Axmi/MDg7ZFfepQYCkczBSm9z0o/R9prlC58dxasYCh+x55BeGz61Dx/wWNMmDiRnNx8pLJSxMUCqT43Py+Dl8rOzaFQLKJQLCInL5cCUSGKinIhikUsorikOOMPq6ioyNxASktL8Xg8+Hw+Zsyaybz5jzJj5mzcnhqUSiUqlQq1SkVRURFisZjCwkLEYjESiYS33n6b5PAYf/7zX5mgxT/+vMWtfwpFLF3I0l3ar78JkOe/LX6OGl8tb/zjDSQyKdJSGXPmPsKHH3/E8aYmLly+ytmLl7jU0krPwCDR5DCxpLDLSTMq0+nN/qEQgXCUju4+Wto7aGnryGRzHT12guMnmti7bz9btm5lx85d7Ni5i81bt9J06jQXL1/m4qXLdHX3snPXD3y/fiNnzp7n+IkmDh46wr59B9i37wBHjx4XjNMXL9PbP0gkLtBL0gcR4XoIZNIU0kKPtNctLd1PS/XTApNoPHZ35zAi4J/CESEgtbOrRxBORBKEoglCMWH3JIhFujO5d4lkkkQymfFUCpaQcIb1KWClrqfCXgXyzZ0ZY9FYPKPATY88hd1ZinZ/R9xLZ3dfxrcnpJ4L/8bT585z+ux5WlPCGAF/lWZQRjl89Dj19Q3I5XI0Gg16vR61Wo1Go8FkMmWk9/MXLKCuvh6b3YHBaERnMOCrq6fWV4/FasVgMKDT6amrq2fjxi20d3Rx6fJVevsGiMWT3PjxR8auXSeeTJBIjjB27UZGuHLn2+mT+3BrynGbDNiNalxWPUZtNSa9Bo/NjE1XjcdkwG3Q4zLqMWqV2C0GPFYT+qpyDFUVGNRV6NVVaJUVeB1WbMZqTHoValU5CoUMpVJBlVKByaJHq1GjrKhAU6VEU1mJVlmJVqlAq6pAW6UU9mMaLUq5ApVMTmlhIVkPP8yUB8eR9dDDFE6aQlFWNkXZOcjFRSgkElSKMhQSCWXiEnLHT+bhv9zHg//3Hh7+93uZcO9feeDf7uHe/3MP9/7vf2PSffew7MWF9F/ZQ6x9J91H1rJvzSLWvTSdDx63svZZB7vfms7Bt32cXlVH56fTGPxiKv1rp3J+uZsDr5jZ87KJMytr6Ph0Gh0fN3JhlY99r3v4+hkT78zVsshThTo7i4f/972Mu+d+xt3zFybfdz/j77mXcf92Lw/93/sYf89fmXjvX5lw70NkPTQZ0ZR8SnIKyB03maLcQkS5hYiyclHKpHgsRrQVVVRISlGVKlAUSaiQlFJaKKGiuAxDlQpzdSV1Dp0A8fU4qLNZ8ZgM1DtseExG7FodXouJOoeFGosOt74aa7UKu06DXlmJ22LCYzFSa7dQ77Iz1ePCbTJQa7XhMRqxVauZ4/Pw98ce4enZU5nutKEskWLQ6OkLptiJ7Z2d9A8MEYuP0nTqLIcOH6a3r5+R0RsMX7vO5ZZWzl++Sp8/xEAgTO+gwLEbvXGTsxcvsXjx8xw9eoxNmzaxZ+/eVIxEmENHDrP6/TW8t3oNS19/kyeefJp3Vq7i7PlzXLpyhSNHj3Pq9Fki0RiJ5Ajh1E0iEk+dfFOkjrQy7k4p/Z1KtDQaSiB1CDL72x1bOKNeTCsRBXN0IKXgGsqoEIXnD2Xk9P6hMKNjN/jgw4+ZkpVDVk424qISiopLMlErBaLCu4pYgagwE4QpkUkplpSQV5BPgaiQouLiDHZKIpFkipharUav16PRaFCq1ThdHqbPmIXD6aa0VPCZlZRIU2nQEqZkZZObl49EKqPWV8f2Hbvp7e/P3Ix/++N3/vjzVibN+dfff8skDf/rv/6Tq83NVGu0ONxO3F5PCo9VzPJ3lnP85AmutLSkFKinOXXuPH3+IYLRGLHhUYZHr9HX258JugxHYsSTYwRjSYLROP5QiM5eYSyYNioLYZVdXL56hUtXLnPh0kVOnz3NiaYTbN4mHJo6u3o4cPAwR4+doK29k+aWNppb21Mp4Oe4cqWZrq4ezp49z+WrrfQMDOEPRvH7w5kOJxSOZqKB0n61QX+AtvZOLl2+mkkv6B8Qft/dPb2ZjLzrN2+kAipvF7HbVH2hqCRGrgnJCpEE/QNDd8nHY7E4yWSSZIrGIYS8CgKUoUCIeGKY0dFUptjwMMnU+PHajeskR4YziRCCkCSamRCkhRGjY9czo8qhQDB1/d5OJh/0Bzh+okkImr0jhDRduAf9AY4dP4nH46GiogKtVpvpxFQqFU6nE29tDe4aL756HwaTAW9tDXWN9dicdiw2O3X1jTicDlQqFTU1NTz77CK2bNmWypoTyC5DgVCm6EZjcRLJkZTKUni/8+3UsR+o0VcJBaq6ErNOhUGjwmzU4raZMaoqsWnU2LXVWDQqdOpKrGYdbqsJs1aNTlmBXl2FoVpJVZkMp9mARatEVSZFqSilUlGKVqNEq1OhUlegVlWhkMlRllWhU1WjqRSKX3VlGeUyCaqKCirLylGXV1JeLEWck8eUcf8fX28Z3PaBdn3f88K9bcAQ2zHHTAJLsi0ZZYslM4aTLW7b3cJut1tIMdwGG2ZqmsRhBofJMcWJEydmlGWGUGH3ud9n5vd++Etq++X5oJEnHXsyjqqj67rO+Z0gwgODCPMPRBoaQVxUDIroGJQSKelJiagTlcjFIpSxMiICgvBz9SBw0mS8xrngO9EdP7dJ+Lt54TNhEpPHTUAWEsjRPWuxNl6iv7GM1opSLv+4lO3z32DJ2ybW/D2HI4te4eySuVxeMpU73xVSvbKY20uKOPOJidOfmShfXkLV6mmUr5jK+fkF7PrAwuq3zHz9ZyOvZ6WQGBmF30RvAiZ5EeTpRdjkAALdvfB38WLKJF+CPP2ICgglwk94SMNjiIuSIA6NJCo4UogIhEeiT0nGlK4mQ5VMalwSKQoVKXEq0pUppCmS0ajSyNYZyDGmU5KrpThTw/RsM1MzzfY1oolpOdkUmMyUZGWSb9JSaNJRbNJjSU8lU5tBRqKSArOR6fk5TMvLZkZ+LjMLcplVmEeByUSOVkeuVsvcwnzee2UO7702m2KLkWR5HDnZ+TRZbfwb+K/G5mba2rsE88L9eg4dOcLN2+U8rG/ENjBIS0cnZy6UcaO8gtbOLtq6rHT29NLTP8CBQ0eYPn0m27fvYPfu3Zw8dYqO7i56em2cL7vAilWrWLN2A+vWbeCrr77hyNFjWHtsdHVbnZT5u7X3hQqMnl66e/vtn/gHnEFnYbJyuLD67DSE3xyFDkSUw00pCFy3k33oeDP7vaXbcTsRvm79Q9i5uUV48+rrH+bc+YvEiCSER0QRFR1NdIwIiVR40/894DciKpJoUQxRMdEEhQQTGh7mrGNxdIYp4uJITk7+Q8hZJpNhMBiE/FhyMnq9kffe/zvzFyzivff/TkaGFoPBTEFhCZbMbIpLpvHJp/PYtHkrly5fo7qmllWr13Dm3DlnAaajWkcg2f/Wzv3kmfAJ+dz5MopLplFYXMLf//Ehq79fw8FDhzl/4SJ3KiqprLnLneoaqu7WUnu/joqqaipr7tI7OMLI2DPa2zupqr5La1sHtt5+4Q3Kbv9u7eykub2Ddjs30GG+EfiWTdQ/esy9ugd2Ukcdh48c5cTJU9wur3BiwRxE9scNTbS2ttP6u7yaI2smOA+7aWpqt6/oBp0Tz8joE7q6e5zWfYfz8cHDR3anpfCB5m7tfaw2m7OhfGRMoMcPDY/S2zfgnOys1n4GBkboHx6jb2iUHtsAzS3tPHhYL3BC+4foGxhgcGiQoWGBQt/VbeNubR2NTc3O39HQ8KhTtBz1RsOjI841pEPIemz99PUNCzc42wD9/YLhpMdu4Rd+F44oirDObGlt5+atcn7cd4Aff9xHbe19J1O07kE9dQ/quXT5Mu+99z5arY70dA0ZGVr0egPZ2bm89dbb/PmVV5k6dTqvv/4GM2bO4tVXX+O99z/gk08+5YsvvuLTefP47LPP+Pjjj1mxYgW7du3m2LETXL1+nYePBPdpV3cPo2NPf0f5GXBOoy2t7X8QsfJrZ5lmTCffaMSiScOkS8Oi1wptyznZWDIyyNZpyDXoyDcbMOvSyTbryc80km3SYdZpMOt0GNLVpCerMGrVWDRqzOpUtMkq1ElK9Fo1RoOGtBQV6rQUlIp4kpWJpKekoU5OJlWVgCY1iVSVktTERNTJSSTFxxMvkREniSUmPILwoBDCAoOICAhCEhZJgsiOm0pQIhPFIBeJUEpjiQ4Kw9/dE383T3wmuuM7YRK+LpMIcPMkwNULn5ddcP+//x9yNSk8qjpLx6OLdDeWYW28QEPVAW4eW8HeZe+w6fM5lC59kzPL3+Tsopmc/DKPc9+UcPTjbE5/mc+pr/I4/kUOpxYUc/DLEja8l8u2z/7Mkr8V806JEXlYCJPHuxHo4UnApMkEewYyxd2bIA9/gr0CCPUOINI/hJgpUURPiUQWIUYSHIEsQoQ0UoooPBp9UgpalZK0hHjS4pNIT0glQ5WGLklNWkIKibFKDGkZ5JktTCvIYXZJDtPzzEzNEupW8s0GCixGiixm8gwGCs0mSrLNlGTqKbHoKTQbBBFLVpGfaWJmUT6FZhNziwqYXZhDkcVIliaDHJ2eHJ2WOYUF/GX2TN59fS7T87JJUyWSk1dEY0+vIGJCrUM33dY+7lRUsnzlCk6fOcu167epqr5LS2s7Z86eZ9+BUqqq7wr1JpVVPGpuYcHiJegNJnbs2MnBgwc5c+4str5ebH29XCi7wOo1a9iwYRNbt25ny5ZtHD9+io5OoSSwq7uHy1eucfzEKe7W3heMGL19dDrrR3rtzw7x6qenx8FT7KO1rZvmFgEF1dzS4UQkOd40f6vr6HTmlhx27N9nmByfuB2oo+aWNjq7enj0uAWjKYvQsAjCwiOIlcsIDYsgNDyCsIhwZ91KRFQkMWKRQK9PiHPeyyKiIlHEx5GgUiKVy4iOiXZOYBkZGXZmoons7Gz0ej0FBfnMmDGLz+Z9yZq16/nHhx/x3nsf8NFHH/Ptd8tZuXoNB0oP0dXd4zRp/PzLvxl78oyffv6ZgaFBBoeHePLsqbOR+8mzpwwODzP25ClPn71gx87dPG5oYtv2neTmFXDm7Hnu3ReMAg4M1P2H9VTfvceRY8fYf2A/ly5dorKqhk6rja6eflrbu+xAW5vdtGCjs6vbOR202mMJLa2dzim6sbmNptZ2GlvbuPegnsq7tTxqauHB4wZ27dnLokVLOX3mHNdv3HKSPh43NNFsz4Q1tfwWQm9qarXfwISf3W0VsGQO+74jl+WYDFo7u2i1o8Pa7LnCxqZWHjysp7vHytDIME+ePRXEfmSU0bGn9A8MOV8nglV+GFv/sNDv1dNPY5PQV9fZZWV4eIzBYXtMxVEU2ztAW0c3tj5BwPr6HX18I06zQ7/9juYwhDiqhgRjh2Bw6uzpo9u+1u7q7nG+bh0GJ8dKvLmljWvXb7Jp81aWLVvG+XMXnCDm+kcNVFRWs2vXLhYvXsrf//4hxcVTmTVrLm+99Ve+/PJrPv74U775egFffPEVX3z+FSuWr2LJku9Ytep79u7dR2npIQ4cOEBpaSmnT5/m9OnTHDl2lOMnTlJ26SJ3KiuorhFC5AODQgO1YGQZwNEWUFV994/GjutnmKpXk63RYEhNxKBOIcugI9tkoMCSTa7BhFGtJlObQa5JT55JT45BS2GOGYtBi0Wvw6TVkpGagiYtBZM+A7NOg1GdilGdQkpiPGnqRDSaFLTpKaSlJhMfryBeHktifBzpKcmkquJJUcaTFJ9AYryCZGUcifFyEhUKxBExRIREEBYURkRwOOEBIcijJMTFxCKLkSIKj0QcFokkLBJRSDhTvHzxdZ2Er4sHvi5e+Lv5EODmhc8EN3wmuBHg6oGfizt+LuP55qO36W+roK/tBrb2Kwz1XGek+wq2hlPUXd/FldJvObr2H5QufY2D82dR+sV0Dn8xlVPzp1P6ZTF7vyzkh6+nsmf+LA4sf4d9y//G1oV/4V+vlSAO8GfyS+Pwm+hOgLs3Id4BhHj5ETI5kCkefoR6+yMOjiQ2TIw0VIw8QiQYVyJikESIiQoOJ0Umx5yagiE1GUOKmmRZAprEVPQpapLiEkhOUKFOSiQ9ORm9Oo28TCMFFoP9FmYk32wg16Qj32QgW6sjz2BgWk6WYOowasgz6MjWCbfMgiwzU3OzKDAZeLW4kLlFuRRnGrBkqMnS6sgz6JmRl8sbs6bz7utzmFmYjT5dTU5+IQ3WXv4D/NfA4LC9MbmZquoaFixaIHzSv3SVcxcucOPmDa7fuM6+A/tZtmI5H3/6KV998w3lFVUsXvotr772BtXVNZw9e5aLly8zMjbK0Mgw169fZ9GixaxYsYotW7aybdt2tm3bwYWyi3TY3wTL71RSevAwdyqq6Ontp6d/AKtNEC/HJ9iBwWF7WPIJQ8NjDA2PMTL6lL7+IQHp09uP1daLtcdmpzm00tzSSlNL6/9xCvt9J5gj2OqowGhr72Tun18lIDCI6BgR0SIx4ZERiMQSomNEwqQllaBMVCGRShFLxCji4pAr5M7JK16ZILQ5JyaiVKlIUCpJT09Hp9NRXCwQEg4cOMDSpUv58MMPmTt3Lu+9/wHvf/APMjRaZs6aQ2npIZavWMm27TvZsXM3F8ou0W3tddaOjIw+4ZdfBSei0DYw7LyNDQ4PMzA4yPDwKL/8+h+OHT/FzFlzaGkTmqn37T/o/GTvMB90W3vtbQbtHD58hKVLl3Lu3DmamloEWkdnD83tXULQtruHxw1N3L17j4cP67l37wGPHjc7b5ACj7Cd5uYOqmvu8+BRIx3dNhpb2qlvaKa1s5urN28zdcYsFIp4NmzczK3bd5zFmg8ePqKppZXm9g4aWxw5sB6aWwXQs2OV5ohiOMLvjs4yxxqzqU2oWHGQQaw9fc7maauth76BfsbsWbqRkVFGRp8yMDjsRFI5UFSd3b20dnTbp7DHVFXfpam5lYGhEYZGRhi1W+V7e/sFs4pNeD33D9pbnR1T10AvfQN9zg8dw6MjjIw+YWh41L5StNkt/Y5i2AE6u21ChYw9ZmLt6XOuzLutfTQ1t3Lx0hWOHj3O2rXrWL9ho7NZ4nZ5BWfPnmfNmjUsWfIty5atYNGiJXzzzQJWrfqeJUu+dX69a9cetmzZxs6du9m5czdbtmxj3z5BvBzW+9OnTnHw0CH2HzjAwUOHOFB6gMNHj1BWdomau4KQ9dh+E976Rw1U19Ryt/b+Hyexq6eYYdKQlZ5OtjadLJ0Wi1ZLjslAnsFMltZAtt5Aln0SKzQbydZlUJhrIjdTMGEYtRpMeh2piQmoUxIxaNMxZqjJSFaRnBRHekYyanUSRl06ugw1iap4FHIpiQkK1Mkq1Ikq0hOTSFWqSJDLSFbFkaJUkKKMQyaSEB0RQ1BAMFGhUYgjRchjJMRGiogIDCVySiiR/iEEefrh7+qJr8skfCa64+/mia+LF94uXvi5eQl/PsHN/t9d8XNzQxTky8l9mxjrqaG/8zojfbcY6r3KsO0iI90X6W08w70r2zm380t2zJ/Lho8KOLzkNY4umcOBRXM4vPItTm3+kIt753F6+8cc3fg+J7f9i8/emkGUry/+E1wJcPVkiqcPIT7+BHv6E+odSJCnH6HeAUQHhiILlxAXFYs0NIpI/yAiA0KJCIwgako4SdJYTElJ5Oq0ZKank6aIIy0ungxVIklx8ajkctRJCRg06WjSUsg2GSjOtlCSZaHQbCLXqCdHryVHryVLoyHfaLRnw8zkaNLI02vJ0mlIS0og26wn16wnz6BhTp5QxzIjP5Ncow6LRnhdTM/LYW5JHn+ZU8LcqXmYdRnk5ubT0GW32AuIqQ4qKqs5dfo0X335Jdu3b+f27dvcv/+ACxcusm/fPg4fPszOnTv56quvef31N1i5cjWrV69h9569WHt6uX7jFtev32RkZIyRkREuXLjAV199xcKFC4U6h5Ur+Gb+fN57/z02btzEhQuXWLlyNQsXLqaq+i5Do0+cguUo22xpbaPu4UPuVFZw6cplTpw6yaEjRzh6/BiHjh7hfNkFbty6SXnFHe7V3aexuYm2jnasth56+/uE7I29ndnxxuY4+juI4n39g7S0tnPj5m1279nLRx99QnZuHoFBUwgKCXa6DSWxUqJE0UTHxBAZGYlcLkcsFiORSIiKikIhl5Ngb3WOlcuIEYuEMszkZFQqFUqlkri4OFQqFfn5+bzxxhv2EPh+Vn2/mrfffpvs7GxUKhWxsbHMnj2bzz77lHfe+Str167n00/ncfnKdeoePuZ+3UPaO7oYGRNoHL9fHQrrQ6FkdGBgiLEnz2hpbSc9XcMbf3mbnv4BRp8+/4PZ5fdOTYeLs7dv0GmUEO6PwgRzv+6hM3C8det2PvnkM2pqaqmvf0ztvQc0tnbQ1mUTmH8t7dTV1XP9+k1qa+8jtCgP0NFp5dz5C7z113dITUsjLCyMN998k+PHT3L8xCmOHjvBTXtBaN2DentYWjA0tHX10NnTJ5RF/s5xKghyh7PV2YGuEnBS/fT1D9PbN+R0EFp7eoX+Lnt33tPnzxh78pTRsWcMjDyhd2DESc5va++koaGJhw8f8dD+dyq/U0lTa5twKxwZZmhMcOL19g04aSe2vj76BvpxAAUcTsi+gX4GhgYZGRNWjMOjI04DhIPqYesXwMA9/YMCr7Sr205K6aDDTrJxWPYfPHzExUtXOHjwCGvXrWPDpo2sWbOGHTt2ceLESX78cT8rV37PypWrnSL23XfLWbduI6tWfc/ChYtZsuRbli9fyfLlK1m2bDlr165jy5Zt7N9/wNlNJvSTHWbr1q3s2L6dE8dOcOzYMed0duXKFe7X3aehqZHHjQ1O8091TS336x7+MSd24yzTjelkpqdhSldj0esxqjXk2e3XuUYD03JzKMmyMDUrkwKzgVyjnvxsA9OLsskx6zBqNWSbzIIbMVWFRp2EPj0FbVoiyYkJpCQnkqiKIy05gYz0FFJTkomXy1HFKdCkppCRnEJSXAKqWAVKuYCtSlUpUauUJCpiiYkIISwogMiQUCTRMchEIiThQiYs0i8Ef7tI+dnXhr52EfNz9cTbxQOficJK0XuCG972iSxwkjde4yeSIo+m9uYxng/VMDpwi5GBa4z2XWS05xwDbafprDtC3dUdXC5dyslt87iw5xvO7ZrHiY3/pGz3Ai7uW8Tlg99wvfQrrv7wKVf2fs7X785COiWEKZO88XdxJ9TbnzCfILt4BRLk6UOYjz9hPoKQSUOjiA2LJtwniFCfICKnRBIeGIpSJCNNrsSclo4+KRF9kpK0uDjSFCqSZQkky+RCli5ZhUGjxqLXUJJtYWZ+LsWZZqbnZjIzN5uSTDMFRj3FmSam5VooyTGSrUmj0GQg32wgLTGBbJOeQotJyIzlZMh3oAQAACAASURBVPJKST4z8jIpzraQY9CjT08j26BldlEOr84oZE5JHtq0FAxGM03WHsHY0T8kTDkP6x+zZes2Pvn4E/buFQjzHR1dHDt2gr/+9a9s3LiRe7X3ePjwEQcOHOTTT+ex98f9zt4kR+ZoeGSUwcFBfvjhBz755BO+/PJLNmzYwOLFi5kxYwZFxUXk5xewfv1GVqxYxcaNm7ly5RoXyi6xb38pa9dt4PMvvuIfH37EtOkz0ep1pKSlkpyagiI+juiYGKSxUmQKOVEx0cQlxBOXIHR4ZWg1FJUU89Y7bzHvi885cPCgkDlqbXfifRz3jvpHDRw7fpKPPvqEzKwcFHFKwsIjCQ4JIzgkjIioSKJiookRiwiLCHeaNKKiowgPD0ciFpMQHy/0iNkrVlJSU1AmqpAp5MTKZUhlscTKZc4CS4etXiDXq3nzzTdZvGQxb739Nmazmfj4eBQKBWq12vk9Op2exMRk3n77r1y8dMUJVW1qbmVwaJjnP73gp19+5vlPL3j24jlPnz9j9MkYI2NjDA+P8vz5T9wur0AklvLV1/MZff6csWcvsFr7ncFfx8Oxpurq6mVgYJiBQSEz2NXdQ2enjZbWDmru1lJVfZfqmloWLFhEcfFU9u7dx8WLl3j0uIHHjc08bm6lqa2D+oZGKiuruX79xu9MHoIFv+zSZc6cPcvWbULZ5JIlS1i8eAlffvUN27bvZMPGzVy8dIU7FVXO721qbqW1tdM+mXTb3ai/OVcFY4/V+YHl0eNGOrt66Osftq+5RuyUeWHl2Nc/6AyCP33+jCdPnzH25Bn9Q6NY+4do67TS3NLubHeoqanlwcNH1Ny9R/mdSjqtPfQNDWMbGKDPfttyZMx6bDaGR4f+IFhCXmrIuUZ0mEqGR0ecxZh9/UOCqaN/EGtfPy1tHdy6fYer125Qe6/OXhjabWcxDtDR2U3tvTquXL3BocNHWbFiJZs2bWL37t1s3SqUWf744z7WrlvHqlWr+fbb71i2bDnff7+GzZu3sGrVahYvXsJ3333HkiVLWLRoEcuWfcfGjRvZu3cvx48f5/jx4+zevZsdO3awYcMGNm3aJLQ4nzxF2YUyzp0TqPYXyi5SfucOdyorqais5N79B06gc/2jhj+IWNXtC0zVpWFOTSFdpSQjJRlLho4sXTomTRqm9DSy9Rry9DryjXpytBqytBkUZBqYVZxLtiEDbWoyOnUqBq2aTLOGjLRE0pOVZCQrSVbFk6hKIC1FRXqqCqVSjjIhnjiZHJlYTKJCQaJCgUqmIF4kRSlXkKxUkRQXT7I8jiRZLNEhQUSHBBMTGk5kUCgxoWGIQsMI9w3Ez9ULP1cP/N08CXDzJHCSF74T3fEa54KPyyR8XDyErye64+syCa9xLni8NAHvCYLZw3v8eF4vyWas7y6/PK9lbOg2T4fLGeu/Qn/naayNR2ivK6Wx4kfuXdpJxdnNVF3YwM0TKyjbv4SL+xdQdXoJd45+wdUf/8XlvZ+zbelHqKVSAl29mOLmQainH8GeAYR4BxDk6UeAuzdBnr6E+Uwhwi8YSUgE4uAIu8AFMGXyFKb4BBIbHoMiQkR6fBJJsVKSZVK0iYmo4xLRKlNJT1CRLJeRkZKIQaPGpEknRycEl4syjczIz2RWfo6wXjToKTQZmJZrodCiJ0+XTp5eS6YmnVRlPDlmAyXZApKq2GLkleI8ZhVkUWARrPma1CSyDVpmFuTy6swipuVnkmM2kpdXQJO1h1+A/+odGmVw+Ald3TZOnznHvz7+lF27f2BgYIi+vkGuXrvBB39/n48/+Zhjx4/R1z9IdXUt+w8cdO7d9/zwI/+wk+rHxp5itVrZunUr7777LgsWLGDPnj3MmzeP3LxccvNyMZksTJs2kz//+VU+/Oe/WLBwMctXrOLd9z7gjTff4q23/8bUaTP5x4cfkZufR1ZONhkaDWnqNKE9OS4OhUKB2G6siBbFEBwawpTgIHz8fAkODcHLezKh4eEkJqVQUFjM5198xY6du/lm/kKKS6ahSkwmLCKCoJAQgkNDiYiMJCo6GqlMRmhYGFEx0UTFRBMSFkpYRDhhEeGEhIUSGh5GaHgYEZERSGNjEUskyOMUqBJVKFUqVEmJwpoxVooqKdH57Mh7paSkEBcXR1JSEtOnTycrK4tUdRqpaamkazJIU6sxGA2YzGayc7JJSU1lSlAIckU8c//8KpcuX6WisobWtg6GRgTDxu9F7MXPPwlT2ZMnPHnylF9//Q8nTp5GJJayddsOfv2f/4/Rpy/o6LZh7R2gp1egpXTb+um09tLWYaWjy0bvwBDW3j5aOzoFEoRtgHa7QNyve0h1TS3Xrt1g8eKlvPfeB3zwwd/Zsm0bh44c4cSp09TU3uN+XR2XLl3m9u1ymlvbaWnroLqmljNnz7P3x/0sWbKU9evXc/z4cW7dusXZs+c5dPgolVU13Lh5mxs3b3P2fBnVNbVUVtXYW5E77PBdm/NmKghtn9PR2trWSWVVDeV3Kp1Zrv6BUfsk9puDsdtqo39wwCliQyOCC7Cnf5Cu3gEaWwT6x/26h9y5U0l5eYWzHbytvZPB4VH6h0foHRwWfodWm93SbrWHfH8f9v1NwAaHBfEcGhmyPzu6+xyB6AG7I1TYEpRdvMzu3T9w7Ogx7tXeo6W1g84uIRTd3NJmv1Vf4+DBQ6xfv56NGzdy8OBBSktL+WHvXnbt3sWBg6WsX7+edevWsXbtWjZv3sz27dtZt26dfVOykuXLlzu/f8+ePezevZu9e/eye/du1q1bx4YNG9iwYQN79uzh8OHDnDx5klOnz3L27HmuXLnujFZcu36L8ju/5f0cxpw/5MRulVGoSUKXpCQlTkF6UiK6pBRy9BoMGSmYNWoKzCayNBnkm3Tk6DQYkpPJ1qRTnGmgwKzDkJaMOjEBrToRrVpFRmoienUymmQVqjg5qoQ44mVS0pISSE5SokxIQBGrIF4mQymXIReJiBNLSZTHIROJBeNHXALpCUqUYglRgYFE+AUS5hNAzJQwYoJCCPH2wdfFHT9XL/zdhIffRA98J07CZ7w73hOER4D7ZPxcPYQVo6sH3hPc8HjZBY+XXPCe4EGAiwe+419m8Rfv8POzB/z64gE/PanjyVAlA9bL9Heeo7/9FL1Nx2mtPcCDm7u4f2MXVVc3cfPcah5e2cDjy99Seexj7hyfR9Xp5Zz7cRUzMvVE+vgzxc2LkEn+BLj6EODujb+bN0GeAUQFhBHsFUDI5ECiAkKICgglwN2bMJ9gwgPCmOITILQ9h0aRKFWQIJaQLJNhVqeTqognTaEkLU5JuioRbVoqWnUKupQke7jZQFGWmak5ZmbkZVFg1JGn11Bo0jM1x0xxpoFcXTpFZgO5Bh1J8TLyMo1Mzc0k36CjJNPEjFwzU3OMlGRbyDcbUScpMWkzmJqfy6szi5lRmEOWUU9uXiEN1h5+Bv6rp3+IvkEBaltVfZfvlq/kyNHjDA4O09beTumhw8yeO5c33vwLf//wQ37Y+yMHDx/m2vWbtLV3UlFZzfwFiygqnsqP+w4wNDTC48cNbNiwkU8/nceKFSvZuHETn302j4LCQlLTUrFYLKxfv5Ef9u7jvr04cf6Chcyb9zlffvkVRUXFTJ8xgzlz5mK2WNDq9CQmJhKnEMTLERKWy+WIJRLEEglR0dFEREYQERlJjCgGuVyOSCRCKpURGBiERBKLVCqYM0QiCTExYufqzz8wgIioSELCQokWxQgTV0wMklip03UYFhFOaHgY0eIYxFIJIqnEGXRWJMRhyjSTnJpCrFzmzIpFRkchkohRxMchlcU6SR1qtRqz2Ux6erozvFxUUowlKxODyYgkVkpichK5+Xl8Pf8btm7fznffreBfH39KYVEJb7/zN6w9NoF3OTDIk6fPeP5CaCF48dPPPP/pZ549f8HTp08Ze/KUNWvXU1hUwr26h/zyv/43Yy9+obt3gO7eAYFC0TdIp62PTlsfXXbyg/B1L929QodYa6eVdjsZxeH6u3nzNosWLWH27LkUF5eQlZPNrLmz+Wb+Qi5fucrlq1fYsnULZWUXefS4gZaOTlrbOzlz9jyrVq9h4cLFfPvtd3z++edcvHiRjs5ubpdXCIaitnaa29qdrc/ldyq5fOUal69c436dQNl3VLZ0ddvsN5heWlqFtueLly7bkVkCuNnhYhTuNX1OvFR3j9Xp7Oyx32OtfYN02fpp67Ty4OFjLl2+yrp1G1i65FsOlB6i5u49+voGhHvY2BP6hkbpsPbS3mmlq9vqbEYfHBZo9SNjYwyNDDvDzY5nx5Q2NDJst6X/Fsbv6rH/7ts7Kb9TycaNm9iwfj1XL13m4cMGO1ZLyKtVVtVw8eIlfvhhD5999hnLli1j06ZNrN+wgY2bN7H7hz2UHjrI3r172blzJ1u2bGHJkiWsWbOGpUuXsnbtWrZv387OnTtZt24dCxcuZMWKFSxYsIANGzawa/duduzcweYtm9m+YzsHSg9w4uRJbty8RfmdSiqrarhbe5979x84718Njc3OPKdwa/0jdqri9kVKDGnokhNIjpejS0vBnK6hKNNEtlHjZCXm6rUUmnXk6DVYMtTkaNIptugpMGnQJMaRplRgyEjGoldj1KjRpiaSkaQkTipGIhIRKxKRlqgkJSkRVUIS8fJ45BIJSrkMZawMuUhCoiyO2BgxKkUcKXEJyCOiiQkMJsIvkBAPb0I8/Aj28CXYyxvfiS74uLjiYzdO+LtOxmf8JAJcJ+Pv4oX3BA+8xrnhM9EdH5dJTJ7ghu9EdyaPc2HyBHe8XT3xmzgZv4luTH75vwnzc2Pzum/4n3+38tPTe4wO1TBou42t8zLWljPYWo/T3VhKy729NNbs437FdmpvbqKtcisd5SupO/85j64vo/7mdu6c38G8915DFBTEFE8fgjz9CfL0J3CSL4GTfInwCyM6MIIwn2BCJgcSHRhGzJRwwnymEB0YgTRSSnRoJOLQCETB4cSERCCLFKGIFpEaF49KEiuImEJJRmIK6uRkYRLLSCPfqGdqdibFWWam5Vjs5ZgGCgxaii0GijINFJh0FJoMFFvM5Bl0pCgV5Jj1FGYaKTALa8fZBdlMyxbWi7kmAzp1MunJSeRlWphRlMOcqfkU5+VQUFBMQ7d9ErP2Cf9z9/UP0t7Rxc6du9m37wB3797j4qWLbN++naKiqbzy6utMmzaTkpKp7N6zm+s3bnH8xCkuX7nGR//6hOycPI4cPU631cb16zdZvXoNCxYsYvnylXz99Xzmz19IdnYuoaGhfDpvHmNjz6i5e49Tp85w4MBBioqKsVgsToHSabX2W1IiRqOZoqIiTCYTGo2GrKwstFotiYkOHmEqSqUSrUZLbm4umZmZZKSnI5FIUKvT0Wg0KBRxaDRaMjI0mIwm4uLikMrkhEdGERYeQXhEJCKxhMioGMIjIp0TXlhEOCKJmNDwMEQSsZARE4sJjwgnIiKCsLAw5AoFSpUSdXo6MrkMkUSMTCF3TogiiRh5nIIkO2rKkReLjY0lNTWVtLQ0cnJznCvJGTNm8PY7b/P+++/zl7feYt/+Up6/+Jlffv0P5y9cZNr0GXz86Txq7E3Itt5+njx9wYuffnF2w/37P//DyPAwjx4/pmTqdDZu2sLg0Bgvfv1fPHn+swCN7ROcdB12k0BPr6OZWHDKtbZ3YLX1Cvy/zh67iAnW8zsVVXz99Xxmz57La6++wYf//Iii4mJmzZ7D3h/3U1lVw+Gjxzh99iwVldXcuHmbyurfGhHOX7hIRWU1H3zwd2KlUhYvXULt/Tru1z2k9t4D6hsaae3opK2tQ0BQtbQ5A893Kqq4eaucU6fPcvjIMR49bnS69YTwcxtlly7S3NLqNHF0dFrt97Pfu1976LJ202XtpqGpkYf1j+jo7MbqEHJrL1XVtWzavAWLJYvk5FTe+eu7XL9xi46OLnr7B+gbEuzwHVbBHj8wOGS/SQ7SP9jvDFAPDo0wODziZCwKcN9eevsHnA5Ga0+fnRPaSWtHF01t7Tx8JNTRnL9wkaNHjnHhQhnXb9zixs1yga95+SoHDh7i4KFDbN++nZWrV7Fj107Wrl/Ht8u+Y9X3q/nR3gt2+PBhfvjhB9auXcuSJUv49ttvWblyJVu3bmX//v0cOHCALVu2sGzZMpYuXcrKlSvZs2cPx08c5+Dhw5w7X8bVa9e5dVsANT9uEALudfWPhX+r9k5nr5tAIOlx0nJsvX8MO9++eZ4ZmRqy9emkKuPQp6di0WgoyTIyLT+TTE06uXodeXodOfoMcgwasnVaLOo0Cowa8g3p6JLiSJKJ0SQpyTHpMGjUpCQoSJCKiY2JRhQdgyJWSpIyDmV8AiplEnGyeOJlclQKOXESCXFiKfLIGOIlscSJY5GERBDsIfAGA9w8CXTxxG/cJPwmTMLfxQ1/V1cmT5hoXw26M3m8G5PHueLv6omfyyQmj3dl8ng3vMe74uPijtcEV3wnuuM73g2Pca5MdvXCZ4InfhMnEuA2EV9XF+LFkZw+upX//Z9Gnj+tZmSwnIGeG/S2X6Sn5Qw9TUfpeLifjgeltNfvp+PhPmwP92Gt3ULT7VU0VWyhoXo/lVf28P3if6FOUBDqP4Wgyf4EefoyxcOXAHcfAUPlHUSwVyBTPHwJ9QkkMiAUUVAk0lARsggp0igxkrBIJCERSEKjkIbHEBMagSxGRLJcgUaZTKpcRXKcCnVSMmmJSrL1GkqyLBRYBJfi9LxMZhdkMzPPQrFFR5FZx/S8TIozjZRkmpmRk01JloWMFCU5Zi15Jg2FFoNQxVKYQ0mm0B1XYDGjSUnGkJFOXmYm0wtymFOSx7S8HEqKS2iy2gQRs/UNYbMJ2azh4RFOnTzJggULWLBgAd+vXs3WrVspKZnGm2/8hU8++YyNGzZy6fJlau/VsX3Hbnbt2sMrr7xGQUERx46fpNtq48qVa2zatMV+PN7A4sVL+frr+aSkpBIRGUHpoUO0tXeyfsMm5s59heLiqcTHJSCVSpFIJMTHx6NUKklISECj0WHJzCKvIJ8ZM2ZgsVicQpCckoxSpSQ+IYGMjAwnTsdisWA0GrFYLFgsZkwmI3q9HoPB4AwbKxRxREWLkcYqkMnj7VkwESKxVMiGRUYglUkJCQt1EjgiY6IEEROJEIvFiEQioqKihOfISGJiYtDr9SQmJREZE01YZAQiiRiRREyMREyMWES0KIb4+HiSkpIQiUTI5XLS1Wqys7JQKBSoVCo0Gg1z58xh3bp1rFmzlnXrN3H+wkWsPb08e/4zjxoa+W7lKt7/x4ecO1/mLAx99vwnXvz0Cz/98m+OHTvB/G++4f0P3ic7J5fTZ84xMDjK81//F0OjT+npGXC2BTQ1t9NjG2BgcNROT+mjrb3L3oL9kLoHj+xtAlZngWXpwcPMmDGLP//5VebN+4IFCxfz8SefceLkGWeh6v26euofN9LS0k5DQyu3yys5fuIEV68Jq6eq6lrmz1+AVqthwaKFHDx8hB/3HeDk6TPcqRYYi632pm1HhY4z49fYQlNTG/WPmuyTmNDV1d8/xOPGBsouldHe0enkEnY6zRD99PTa6BsYoG9AyDO1tXdy9doNbty8LbgW+wax9g9h6x+mqrqW115/k4jIaCSSWF559XXOnS8TzDWd3Vj7+7H2CaLnyKk9efbESaEfGBSmrIFBIbQ8OCSwErutNnsurA+b7bewswNy3drRyaOmZu7Zc3N3Kqu5UHaJk6fOcO7cBY6fOMWVq9c5eeoMGzdtZv36dWzbto0LFy9x884dbt4u5+z5c2zavJmdO3eyb98+jhw5wt69e9m4YQMbN25k165dbNiwge3bt3P06FFKSw+ya9cutm0TDB2OgsyLly5z63Y5lVU1zqLQyupaqqrvUfvgEc3tnYKL0tpLe3u3wI3sFIDbnT12JmrfH0Ws/NZFik1qDGmJpCoVaNXJmNLTyTNkMD0vkxydRnDHZaRRlGUg16xHl5ZCUaaFPKOGPGM6ufoM9MmJmNVpmDPS0aerUScpiZeKkEskJKkSSYhTIJOIkIpjiZOriJcrSYxXoopTIBeJkEeLUUSKiAkOIyIgSJieXnbFe5w7/q5eeE9wxeNPE/AbPwmf8S74urji+fI4u4i54TXOBe/xrvi7euA70R3vCa74uXjg7+phn8Rc8Rvvht94dzwnuOPp6omPi2C3D3T3wtfVG28XdzK1Ku6WH+E/vzzk+ZMangyVM9p7nWHrZQZazzLYfhZby1Gsj0vprj9EX8sJ+tqO0t96koHWMjobzvGo4gj7Ni/FkpGCNFJERGAIUzwmEzhpMoGTvJni4WcXskDCfacQ5juFqMBQRFMiEQdFERMURVRwONFBocRFiYgNi0ASGo0oLJo4qRRZTDQqiQKVOJ4EqRylTE6qKgFLRhp5Bh1FORaKci1MzbMwtyiXV0rymJ5jpMCUIZg1skwUW0yC4cOix5CRzLSibIqyDRRnmZiancnMvEymZhrJM+gpsFjQp6ejz8igKCeb6XmZTM02UpxpYsb0aTRZrfwK/FdbRzePG5ro6OxieGSEe/fusWjxYr766iuWLl3KmjVreeedv7Ft2w7u3X/A3dpabt26RXNLK9t37GThwkXs2rWH0tJD3Lh5Wzg0197nzJlz7N9fysaNm1m69DveeuuvREXFYLFYeNzQyIaNm0lNS0csiUUijSUmWoxUKkUmk6FQKJxNyGazBY1WR4ZWg9lsxmQy2cVNQ1JyEolJSU4CQWZmJpmZmWg0GlJTU9FqteTl5WM2W8gvKHCKmEwmI0YkJjIq2m6bF6OIS0AskRIWHoFYLLEzDyXEK5XEiEUo4uOc+a/IyEiio6MJj4ggKDiY4JAQRHZRU6lUgsswMZGIyAjEEkEQI6MF6kd4hPBnSqWKqKhooqKiSUtLIysri6lTp5KQoKSgoIDXX3+D/PwCSksPcvrMea5eu0FzSwdDw2OMPX/BiTNn+fOrr7N+wyaamlvp6u5hcGiEX379D6fPnCM5JY2kpGTMFgsf/vMjrt+4xfDoU579/G9s/QLDr8fW/xv1305Ct/UNOWHQHZ1W7lRUUXrwCIcOH+fmrTvcun2HsouX2bX7B959930WLlzMpk1bWLV6Dddu3HKSJFpaBZKKo/uqs9NGeUUVF69cobq2lqq793hQ/5iz587zxZdfcubcOe7W3ufc+YucPH2WC1euUltXT0tHNx32nyf0hAkrqs6unt8FnQX8k9VeXfKgvp6Kqko7MV4gy3f32BgcGmV07AkDQwNOZ2D/gBCUvnL1OsdPnuJB/SO6bX109PRSXlnDF19+TZo6negYEa+88hp3Kqqcq8ievgG6ewUR6+4doK9fKLocHBpi7OkzBodGnC5YR5DagZBykOkbmwSUlIOd6AALt7R30dgqEPPburpp7+qmrv4xZZevcur0Wc5fuMiVq9c5dvwkO3ftZtOmTRw9epTG5hYaWtqotwOVd+/Zw7Zt29n7w16OHj3KiRMnOXPmDKdOneLMmTPs2rWLrVu3sm/ffs6du8D582WUlV3i+vWblJdXUF19l4rKavu6sI7aew+4d7+eypp71D6o53FTK+32aiMh19aHzSZ0qXXZ+unuG8A2OELv4Mgf3Ynll5mVZ8KYniyIWFoS5ox0cg3pTM21CJRznRZzegqZujTyLHoyDVpyDDryTFryTRnkG7VkaTIwqdVok5JQ2ykacVIxMokUZXwC8thY5BIJsWIZMrGcpIRk4mMVSCKiCA+YQrC3H0Ee3nhPcGPyBPsUNW4SXi+7MXm8O5PHu+D1sguTX3bF66XxTB43Aa9xE5j00nh8Jrrj5zIJ3wlu+LsIJo/J412ZPM4Ff1cPpngK5Ay/8W54/fdEPMe74+nqzuSJrvhO9CTQzY8pHgEEevgQ6u3J1BwNj+vO8z+/NvDzk0p+GrnBk54yhtvOMNp1nqHO03TXl9Jc/SMdj48z1HuFFyNVvBiqZaj7Fm33T3Pr3A/MyDYSHRBChM8UQiZPJmiy9x9ELNjLn2AvP6ICQojwCyY6IIwo/zAiAkKJDA5HHBaBLDyK6CnBiIOjkMfIkMVIiI2OIVEaR1yMjPhYBYlyBSq5FJM6hTyjlmn5WRTnmCnOMjKnKJfZhVlMzTLwakk+c4vzKco0UmwxUZxpJt+ix6hJYVpBFiXZJgotAmtxRm4WRSY9BUYjxVnZ5JrNZJtM5JmNzMjPYlq2kQKjjtkzp9PU3W0ndrR2cOPGLSoqKuntH6Slo5vlK1fz+eefs2vnTlav/p4PPvgHV6/doNvay7ETx9m+Yzt379WyaMliPv/yC+7dr8PabaOqqoYuex3G7fIKrly5xoEDB1m69DssliymTAnm0OGj3C6vwJKZjUymQK6IRxGvRCoVxMvhztNoNCQmJqJQKMjIyCArK4ucnBxmzZqFwWAgLS2NtLQ0YY2o1ZKWloZOp8NsNmMwGNBoMjCbzcye8woFhcXkFxRhMllITVUjFscSFR2DTCFHLJUQK5chkwtsQplMJkxZYikRUTFIpDLnIypaTFSMyEnlEEslTmpHeGSEIFLh4WSkp5OdlYVMLmTGxLESJFIpcnk8UdEiIu0/Nyw8EolURqxMQWJiCmZzJlqtntdee4NPP53H99+vpbLqLg/rG7l2/Tb37j90NgofPXqct9/+G2vXbeDS5avOA/+t23c4UHqIZctX8td33ycrK4cP//ERNTW1jIw+4dmLn+m2OXJTXbS0dWDtHRDMCX2CweM327oA2X3wsJ4DpYfYv7+UM2fOceTIMTZv3sr77/+db79dxs6duykru+Q84AvhZ6HTq6Ozh6aWDppaO6iureN+fQOPm1p58KiR1g5BJJctX86Vq9edBPh2ay8NrR00Nnf8rk/uN6BzW3s37V02unoH/tCp1dMrGDIeNzZx/cZNurp7GRgcZXLkTgAAIABJREFUosvajdVmszeYC9U0DhEbGBqkt7+PmzducuToEWru1tLZZeVRQxOLFi/BYDSg1WZQVFzE7fJyxp4I4jQ8Msbo2FMGBked68e+AYE639vXZ3eJPhWqhnp7GbRT64Us4iA9PQO0tHdz404VN+9UUd/Q7GR3dlv7aLVXCzlErb2ji87OHmruPeTUmXNcunyF8juVlF28zAl7MWVFZTXtHV3OUtH6Rw1cvXaD4ydOceTIMc6eK+NC2SUulF2i9OAh9uzZw44dO9i2bRvHj5/g1u1yp/O07kE9lVV3uXLtJlev3eDW7TtUVd/lft1D7t1/QO29Ontzd/sfEFgOKEGPzf5a6hugd2iEgaE/NjvfvFPG9BwT2hQVKQkKtMmJGNUp5BgzKMo2kmfWY0hNJt+kJ0ubRrZWTaYmnSxtOvkmLdOyjGRp1CQpZCTHx2PMyMCi05IcH0+8XI5cJicmKhpJjAhVfAJxEjnisGjEYdFE+IfgPdED7wmT8Jnggc/4SfhOdMdnghteL7ngM94T9/93Ii7/10tM+tN4PP40Du9xLviOc8XrpQl4jZvIpD+NF/JfE93xm+BOgKsHPhOENaL3BDfBteguWPC9xrsK7sSXXfB8eSKTx0/Ee4Irvi6eBE7yEbJlEycR6O7OP96ZyWDvbf7nl1p+Hb3JE+s5ntnOM9J5CtvjgzRX/0Bz7QE6Gk9ibTvHSP8tfhqr5Zendxnsvs6jqqPMe3s2Mv8gJP4hhHp7ETTZiykevkzxCCDA3Q8/V2/83XwIdPcl2MuXSL8gfFw8CJrsT1hAMCH+UwgLCCbUJ5gQn2CiQ6LtBaASkmMVpMQrkYtjkUZGkSSLRZuoIt+op8CsJc+oochkZHZhLnNKcgVKh9kgAIGzLBQa9ZRkWcg3G9CnJlFoNjI1y8LUHAuzi3OZlZ/D1CwL07OzmZqTjS41lUy9lqJME9PzcnilpIA5hbm89ufZNHZ1CWHnDmsv1TV3OXToMHfv11H3uJGPPv6UGTNmsGrFShYtWsynn31ORaUAai09dIjPv/ySg4cO8ulnn7Jk6RLaOwQE0ePHjU5waUVVDWfPXWDr1u3k5OQRFh7Jm2++xYuffmXjxi3MnfsKMlkccnk88rgE4uKVSKVStFotOp0Og8FAYWEhCQkJqFQqLBYLmZmZpKenM3XqVHQ6HQqF4ndWdB0WiwW1Wk12drbzbjZr9lymz5jNzFlzycsrQKczIBJJkMkUTgNGtCiGmBhhzZeYqCI6WlgdxcYqiIkRExkVQ1S0iBiRBJFY6uQkSmWxRItFhEdGCLmwyEhCw8IICw9n2vRpFBQVCnZ7WSwxYjEyeTwyeRyKuAREYikicSxp6gxk8ngSE5PJzc3nb397n4/++TGrV6/h7Nnz1Nc30GPrp6W1zZm5OXT4GJ988hl/+9t7fLdsBRs3beH4iVNs2ryVN//yNu9/8A/efe8DLJlZ5ObmsXjxEuofPeLZ8xf8/OuvWG19TtKFtWeAgRHBZdfTP4C1t88pYo5HR6eV5pY2KiqqqK29T2VlNZs3b0OvN7Js2QrKyyu4ayfYO4LjLa3tNDW3OatzGhpbuX6jnHv36+3Fo1ba2rrt8OkG5yTSbbXRbeujrVOwkXc7/w49Tlt5Z6eN9q4eJ8vQAXG29Q1iGxzm7v06Tp0+S1X1PdraO+y5wV6ev/iJZy9eOLNZDrdgj83GjRs3uHT5Mg2Nzc4Kl9defwOzxUxGejqz58yh7kH978L3YwwNjwr0mZ4+2ruFabB/cJCB4UEB8zU6Kty9+noFd+LQkB0aLNyIOrt7uXDpKrfuVNHQ3EZTSwedjg6w7l7aOrrp6Oi2d+l10tVlo6m1k6qaWq5dv0lV9V1u3LxN2cXL1D2odzIMHdzEBw8f2afbMkoPHubwkaOcPHWa/ftLWbN2HfPnL+D779ewb99+rly55jRn1Np73q5eu8Gx4ycpPXiYo8dOcKHsEhWV1dQ9qKf+0WMePHxEY1Mrbe3df/h3cATEu2w2unt76RsaYmB4+A8iduXGGSzqJPSpyaTEK9ClJmFOTyPHkEGBxYA5Q40+NZmCTBNGdTK6ZBX65CTM2lQKTFry9BkYUpKIl0pISVCRkiBMYjKxCKlIhCg6BlFUNJGhYYRPCSbUNxB/dy+8xrvhNc4Vz5dd8HhpIp4vu+D1kis+E9yYPM4Fz5cm4vUnN7xecsXjT8Lta9KfxuH9sgveL03E80/j8baLks9Ed7zHCzcvP3uo2WeCm+BQHO/uFDkHT9H9v8fj8dJEvMcLk5qfqye+E4V8me8Ed4LdPYgN8Wfdd//k2UAF/xmr4EnPKcZ6TjHQdpz2B/sY6bnEiyfVPH96l2dj1fTbrjNsu8m/n97nxXAVYz032L78XySGhyH2CyXcx58pnp74u3nj5+IjkETchWd/N297ONsDrwnu+Lh64efuja+7N4Ge/oT7hRLiE4yfhx8hfsHEBEegjJGSJI9DFZeAXCxGGSslRSHHlJZKpjaNPIOGPJ2WaTkWijINlGQaKLaL2LSsTEosJoosJgosRuGWqdNQkmmhyGwk36Qj36CjyGSk0GRkdmE+pgw1mfoM8kx6Ci1G5hTkMrcoj7kzp9PY1SVMYp09fXR0/P9kvWd0nPW59nvOu8FWG/XubnVpei+aUe+SbclyNzYtYAgtBLLz7pKd7CQ7badCAml0cMEUY2NwwbgX9d41fUbNDbeQnHXe3/nwf+bB7PNhlrGRx8Ks9Vxz3/d1/S4PH3zwAX/66yv87qU/sn3HA6xds5ZnnnmW3/3uRV599XVOnRaH5NGxCd5//wB/+MMf+O53v8tHH33ElavXGBuf4sTnp+R69e7uXva9+x5PPvk0paVl/OIXv2Jmdp4PP/qIrdu3YzJbUCpVqDVaioqL0er0aDQaXC6XyJO1tbFjxw7a29tlW3p9fT3l5eU0NzfT2NiIUqlEq9XKK7zKykp5pVhXV0dTczMbN29m+307ePgbj7D9vh2sXbsOu92Bw1Eqd4Ap1eIWF4Hyms1mSkqU2G12idhRTE5eHlq9npWrV8vTW8TJuDo356tJrCCf1bk5aPU6Nm3eRH19Pfn5+eQXFFBYJCj4RcXF5BcUoFQLcVNrtdTU1rJm7Vq+9eyz/OjHP2b/e+9x5OgxhkcEnSPSCTYyNsZvX3iBtvZ21q9vZ826Nto3bKK2roHGphY0WgOlzjKMJjP2Ugff+4/vceToUdwet2zHD8/MEQyKAtLwzAKh2XmCc3P4wzP4w2E8Hj8+f0g8aD1BaeXoYWBgiKHBIYaGhtm3712am1t4/fU3CAQCuN1eqf7GLwfMIwT1abePzq5ePvjwIz4/eUYqMhXrSrfXjzcQZsrtk+nyEU7ilNsrft0bYMrjY9rrx+0LMOX2Cs7mzDzB8Lyo0vGG8AdnCS9c4cz5c+zb/y6XOrtEHmwmxPzlOa59cYNr17+Qgb8Rx6A/4Of8uXNcutTBmCTC731wgK3btrNt2zbKylw8++xzjI5NymT5UHiO8Mws4ZkZ3P4g074gXgkIHJ69i4s4G5bIHPPynSzC/5yc8tA/IKaZabePCbeXCbeXaV+ASY+PMYkFOj4xJfii3qCE/nLT29fPhYsdnD5zjhOfn6Knt1/Gp0WQWRF817nzF3n/gwO89957vP/++7zxxuv84aWXeP2Ntzj08aecv3CJ4bEJBkfG5ExXR2c3hz4+zPvvf8CRo8f5/KRwIkYmtb7+Qbq6exkZmxT1SQFRoyTHNbxBvMEgvlCQwEyY2YX/IWKfH2JtVRl1ZaU4zUYq7Taq7FYaK8poqqmkttxFuVWIXKlRj1mtlNqbTdSU2mhwlVJmMWHR67CbLNgMZvRqJSUF+WiKiynMyWVF1lLS4hNJiVGQFq0gIyaB1GghTJFXWkw8qYvj5SkqPTqB9KhE0qMTSY1WkBqtIGlRDCmLYsiMiicjJp60aAVpMfGkxybIIhYhdqTFxAuBixUClx4rnIxCDGNJjVbI4pYZl0SmJHYZsfEsi09iRVIyDk0Jb/3xh1wLHuFG6DBX/Afwje5mangvN69d4s6dIa7f6Of27X5u3+jBN/EJs57PuDl/nnnPUT5+++c4SwoozFxFbuZyliansCQxnfTYVLITMlialEl2QjrZCeksSUxlSVI6KTEJpEQnkRyVSFpsClnxGSxLzmZV+nKyEzNZmryE3OxV6AtVaAuUqIqV6FQq7CYzpUYz5TY7DVXltNbX0lpbw4amRjY017F1bRMbG2ppratmbXUVzRVlrKutprWxjhqnXa5saa4oo72hXmouqGJ9fS07N6ynrqKUphoRgm+prmTbuhZ2tq9j57YtjPl8QsQmPX6mptx89tkJ9uzbz+vv7OEbjz5GfX0Dzz33HV566Y/s3r2X3RKxemraQ0dnN2+++Rb/8i//yl//+iofHTzEH15+mV2PP865Cxfo6Ori1ddf5+mnn2bz5i38+7/9O4c+/phvP/88pS6ngOOqVVgtFpRqJXqTEY1Og0ajwWQy0dTUxK5du2hpaaGlpYWamhp51ehwONi4cSMVFRWyAaS2tla2rNfX17NhwwZaW1vZvHkzW7dv45Fdj7Lj/p3s2LGDTRs3YjIZKSwslI0WSrUKg9GAxWKRQ8k6nQ6Xy0VhobiDFSuLpY4wAf5VadTynSw3P0/OkkVC0ctXrqC8vJwdO3ZQXl6OUimoH3qjQRLAQgqKCuRgtNVuY8PmjXzr28/yk5/9lD+8/Ad2793DyOgYl69c4+atO9z58u/MzM3w8p9epqauFqvVhsViFU5LtRqNRovBYESt0eAoLWVd6zre2bOb0YlxguEQl69e4catm8zMLeANSId4T0DAl/1BvIEAHp+f6WmvXOYo8Es+MWkPj9DZ3cmljku8u/9ddj22iz//5c+MTYwTmplhQaKuRIwLU9Me+geGGJKKLc9fuCRBn7tlNua0N8CEx8+0JyCt0/zSStLH+JSbSY+XCY+H8Wk3bn+AaZ+fsalpfMEwofCCKFH1h3H7QwTD84RnL3Pk+DEOHT4kQYpDzC3McePWF9y8dZvLV69+RcmQpjGf38fFixfo6umV60v+8tdX2bx5C+vXr6e5uZm33t4tUU1Cd9HZZ6V1pHRL9AWYmvIIg4eEX5uZm5WcirOyC9Hj9TM4NMrpM+fke6Y/EGLS62Nsappxt5uBkXEudfQwMjoucSMFC3TaGxQ3RmnaHRoelaHJXzU7TMuYtZHRcTo6u4W7cf9+Dh48yIcffsjhTz6Rtytj46JYc3xaNJpHwMFdXV2cO3uWzq5uunv66eru5eKlTi5e6uTCRXEnG3d7pRaDkBzb8ATCeCQcXCAUJhgKMzv/9ZvYsRMHqXNYqXU6qC8ro8Jqo9JmpbHCxZqGGuoqy6l2luE0W3BZTDgMOsptFspsViptNupdpQIvZdJhNmhxWc0YtSpK8vMpysllVeYS0mITSJGEKD1KQWaUgvRoBekxQrRSo+JIWRxL6mIxHaXHKEhdrCA9OpHMOGHSSI1WkBoVJyYw6fenRsWReG+0uH/FJZAluxLFKlHc0BLJiBGTWVqMWCNG1orpkhkkI1ZMgBFTyLLEZDLi4snNWsGaahMH3vkPbs98RmhkL96h15n1HuLq/Flu3R7k5u0hbt3s4/+5M8CtyxfwjB0gPP0pgdGDXDj8F9a5zBRmLyc3aykrUtNZmphJVnw6SxLSWZKYTlZ8Ktnx6QJSnJxOuiKZ1Ngk0mNTSI1KJj0mhcy4VJanLCE7IZOshEyWpSxBnVeMWaXHrDNh1Oow6QxYdGacNgcVTgeNleWsqapiXV0N6xvr2NzcwNaWBtZVl9NWL+j2rXU1bGhppKHCxbraara3rmW9NKG11tWwpqqCtvpqtra20FxbxrqGGpqrK6m0W9i2rpntrS08uGM7436/ELGxKQ/j45McP36csxcv8vnZ8zz9zLdpbGjkpz8RENDvfvdf+MYjj7Jn77tMTLkZn5pm9559lJdXUlKi5jv//M/UNdRhNJtwOEspr6zA7rBTUVFBY2MjVdXV5BcWsHL1KpQqNcVKFUqVBqPRjFZnQKlSo1Rr0Ov1ctfWhg0baGxsxG6343AIC71arUalUtHc3MxDDz1ETU2NvE6MVEo0NDTQ1tbGmjVrWLduHWulSeWBBx/mG488ypo169DrjRiMJnQGPVq9WCtGbmElJSUYjSbMZitNTS1otXoKi4opKi5hdW4eOr2BElWJjJaKkDkKi4u+ZsMvLCkmPz8fq9XKzp07sdsd6A0m9AYjRpMZlVqDRqunuERMo3ZHKVu2bKOmto7t9+3gqaef4f0PPmR8YorwzJz0gJrg1OlTfOPRR9DotGg0GowGA0ajgeLiIvH34HTK7seHHnqIjw4dZMo9zcKVy1y/8QW37tzm8tXrTPuC8svrCzAiORGHR0bpGxyQAbeRh/b8whWmpj30DQzS09vH5ydP8V8/+Rl/eOmP9PYPMO3xMDu/wNVrX7BwWZDMh0fGiPTVCWejh5HRCXr7hhifcMuW8slp39fWlx5vULgkpYklKEUBAqFZ3N6AKLb0hwhJYF6vZKwIhOcIzyxw+sxZ+gcHpXxYiGtfXJNFbOHyFZlbGBGa8EyY/v5+BoYE33Ficpq9e/fyq1/9mh/96EesWbOGP/35L9L365Ut+sL16BUMz4DUrDwpiCILV67KWbDw3IzM5RSE9yAXLnawe8+79PQNijWcP8S0T+C6+odG6ejp5/TZC/T2Dsjg32m3j0m3X0yoEisyQvaPMEAjk9ioNJUNDomw9pmz5yWL/Wvs2bOHPXv2cuCjj7lwsYMLFzvo6x9kaGRM/v3DI2MMDAzR2ycwY5Falz4pt9fXPySJq/j/On3XzdLjC8oORZ8/RDA4S/h/3MQ+P3WI5jIH1Q4bdS4XVXYHNaUO6spdNNZWUl3uotJVhstmp8xmwWHU4dDrqXaWU262UWW347QasZl12C16nDYTZp2GglWrWJqcKjsH02MSyFYkkR2bSGbMV2vD9MhEFS0msdSoWFIWR5MaFUdGTCJpUXGkxypIj00gTRLBjMVxZMTEk7I4Vhaxu6evlKg40mPiRfg5LlW8jySad0+AqdEKMb1Jr+x4cZPLTkgmXZHI0pQUlKuXsH2tnRMf/Irw6HtcC3zM1ZnPuDJ7lptf9PLlnWG+vD3AP+4M8OXNLhbCn+GfPExw7CAj53bzxNY1FC/JJi87m5UpQriyEzNZkpgu7nAJGSyJzyA9RhLhuCTS4pLIik8nPTqZ9Ohk0qISxNclZbEkKZushAyWpy5BlVOIQaXDoNbiMNuwGmyYdUZsJiMWrYraUodAh1VX0l5fw/Y1TbTXVbCppYFNLcJe395Uz7raatbWVLG+oY51tdWsl3KBbfW1tDVUs3ltI+uba2lrrKG9uYFal0MgrdY08tDO+xgP+IU7cWRimomJSY4cOcKhTz7lrT3v8uxz36GtrY1f//q3/PKXv2LXrl00NTXzs5//Qlidpz08+dQzrM7J49Fdj+P2eGlsbMBsFnzAyENUp9OhkiYQpVpJflEhxSUqNFo9+fmFFBWVkJtXSIlKg0ajQ6VSydOV3W5n69at1NXVUVQkwstWqxWr1UJNdTUPPPAAjQ0N6HRa9Ho9FouFigqRE9u+XayBtmzZwsZNW+SOrkcffZzHHnuClpZ1mC1WuVJFrdVQVFzEqlWrWL1qFStWrMRgMPHQQ9+grq6R/PxCCguLKSwsIa9AcihKd7FI5Up+YYE01Yl8mVavQ61WU1RURGNjI5s2bUZvMKHW6NEbTGi0eixWOwajBa3OiF5vpMxVgcPhpKmphcce+yZvvfUOx4+f4PiJk/zmty/w7Lefp3V9O3UN9V+jgFitlq/9ven1eoxGEw899DAXLlxibn6BK1evcePmbf725T+4fuM2bn+IaclR5g+GmZr2cOLEKXHwf+M13t79DmfPX8DnDzA7LxBJvkAAt1tMS909ffzmty/w69/8jvMXOugfGGByekowG2fn8Xj98kpxfNItJi0pyzXl9uO+694WEYYIw9EbnMEXmsMXmCEYnGNmRlSghMLzX7vXTbv9+ENzeKXA9sz8VUKhOc6eO8/Q8AhenxDgy1cvMzM/y8JlwS8MhkNyFUpExMbGRhkcHmXK62dy2s3o6AgTE+NcuHCef/7uP/PBgQMykNrt8clW/6GhUWnim8UfnmNk0s2E28v8wgKhcBBfMEBwdo7w/IJMdnd7fHR193LsxCn6hkbF/wdfkGlPgLEJN719w/QPj3HqzHk+O3GSCxc7xOpudILh8WnGJ6cZlyDWkZaGr/rDRAvAmBQGP3nqDOcvXOLipU6OHD3G2+/sZvfefbz++pu89tpr7N+/nz179nDgo4N8euQYp06LDJj48DEsrzvd0qQcMdpMu4U71OsVt9WIqeOrjjMRFZiaEsBi//+w2J88c5gam4Fyi4m6Mhe1zjKq7DYaKsupqymnuqKMqrJyKkqdlNmtlNssOE1GKksdVNntVJfaqasqw+kwYzZosRq02Aw6lDm5ZCoSSI2KI01a3WXGJZEeo5AnoK8ETCH9cwLpMQpSFkeRFh0nTWmxpEbFiCkqKo60xXFkRink9WFKlIKMmCQyY5NlSkdalFhHZkq/nh6deNeUFy/f0uSVY1wi2fHJ8iS2NFGgrNLjYlmWnIwuZzU721wMd7zDzYUzLMycYiF0hqtzl/jy5iBf3hrgb7cH+fLOILeudTDnP05w7H1CQ+/z/ae2UZCeSm5GNsuT08iKT5EFbHlyJkviM1kan0lWbDJZimQyFImkKxLJik8hIyZZrFQXx5MRm0ymIo3M+HTSFWksS84mN2sFVq0BvVKNQaXDaS3DYXZgMxops5mpc5XSUFVOY1U562oq2L62gS0ttWxsrqW1oYaWmkraGmpZV1PFmqpKtqxtob2pno1N9axvqKGtoZptbc3s2NjKpnWNbGipp7WxjpYaQfV4YGMbjzx0P5OBgDB2jE97mXJ7OX32LG++s5ujJz5nz753eeyxx/n5z/+bH/zgP3nmmWfYsGEDa1tb+fDAQf7w8p/QG4yYLVZ++atf86//9u84HKVYLFZMJjPFJYLqbnc4hFnCasVkNlNYLILEuXkFqNRadDoDJUo1KrUOpVKNyWSiqKiYwsJCzGYLNTU1bNu2jcrKSnJz8zAajdTX17N27Truu28HTU3NEvqpBJ1OR0NDA1u3bmXHjh089thjPPDgA2zctIXGphba1m9g7bo2duy4n/XrN+AqK6fU5URn0MvB5lWrVpGbm0tRURFlZeW0ta1ny5Zt6PVGiotL0Gi0LF+xkpWrV1FUUozRbJINHlq9Dq1ej8FkQqsXhA6NRovJaMJstvDggw/x6K7HMZosqDVa1GotBqMJV1kFJrMFtVqLXm/EYrHR1NTCb37zO/7yl1f4619flVe5585f5NMjx3nr7d3sevxxtFoxjTmdTsxmM0ajCb3egFarQ6lU8cQTT9HR2c3snJiQbty6zZd//wc3bt3GFxSHd2HkEESF0bEpXn/jTX72i5/zwosvcujwYbx+PzOzc/iDQXk9ODo2wcDgMC+9/Cf+8NIf6ezqYWhklMGRYaY9bhEi9viYnBZrsJGxCcanPUy6fUx5/PJrwu1lYsqNx+OT8VBeXwi3L8TEtF+szjwBvP6wmL4CYYKhOUGUn/KIfFholuDsPIGZeWbmrjA6Jm6z/QNDTE55Cc3MEQiG8Pj8Eh/Shz8oXIuCqjFHIBikv7+fvsEhJj0+ptweJienmJ6ewuPxcPHiJcYnJwjNzDA3H7HIB5j2eHn5j3/hRz/+CX39gwTCc2K69QZEl1YgiMfnF83YM4JTGSnUvHipk1NnL9A/PCbWuu5IsauH4eEJBkfG6e0f4uTJ0xw8dJi9e9/l6LETdHX3MzA4IlXPeL7W0jA8Mi6FjUfkcPjHhz/l+Gefc/rMOU6dPssnnx7lc6m77fSZ05w8dYrPPv+cw4c/4cMPP+TQx5+IlW9nN919g/QOjDA6Nik7JyP1N14p3B0xcQSkoHwwNHcX+d/LtFtkGEMzXxexEycOUmszUe9yUudyUWG1U26xUF/uoqaqjDKnDafNjsNswWk1U+Vy4LKacNlNVDislFoMOCxG7BYTBq0Gs1qDvriI1ZlZpEbFkiat/SKrw/QYYejIkCaxDCmknBolVoiRSSwtOo7kRbHiPWLE5JQs3cTSF8eRGStWhMmLYqSVYZIQwVghYhnRiWREJ5IVl0x6jPgz0mMSSIuOJ2VxHCkxCSQvlu5xssgKM8iyhDSWxKeSHZ/EkoRkshXJFC/P5vknNzIfPsNM4CTzoQvM+M/yxZUu7tzo5c6tIf7x5Rhf3hrg+vw5QpPv4x94h19/7xtoV64gN2MJy5LSyFSkkKlIFRNZfDrZikyWJmSzNCGdLIXgPKbEKMhQJJEWnUjaYgXpUfGkRsWTHptMhiKV1FhRM5OdkEb+0pWY1XqsBgsOswOntZQKu4MKh5W6MictNRWsratibXU5m5tq2LY2IlC1tNRU0lJdIdaKzQ1sbW1hfUMt6+ur2bymkR3t69i5oZXt69dQ57LTUlPB+uYGWhtqaaut4uHNG3jkwfuZDEoiJj71ztDV08e7+99ncHiYvoF+Dh46xDvv7OGHP/wxzz//z6xd20pdXQNNTWuora2nzFVGVXU1VrtVaho2YTJbUWt0qNRazBYbRpMFk9mKyWzFIK0ONVo9RcWCjFFcokKl1lJYVEJRsRKzxYZaI/796pw8TCYLTU0t7NhxPw6Hk+JiJTqdAVdZBU3Na6iprSc3L5+cvFzUGjUV5eVs3ryZhx9+mPt27mDTli3ct+N+NmzcTH1DExWV1bS0rGXt2laqq2uk21Qxq3JWs2zFcpmXWFhchMvloqGhgR07dlBfX49Op0Or1ZKXlyfDgXPz88jNz0Oj06LV61Ab0qIWAAAgAElEQVRpNKjUWgoiU1t+IUXFSuE+tNrZtWsX9fX1Mqk+sr4UJZlOKiurqaysZufOB3jggYf43//7X/nhj37ED374nxw4eEj0enl8BEMCEfbEk09TXl6J01mGXm9EpdJgsdgoL6/EanPwrWefo7unTxKwm9y8fYu//f1Lbt25RTAcIhgO4g8GCIZD0oQSprdvgLfe3s1LL/+J7p4+YQcPzODxClddhBI/MTnNm2+9w1tv72Z4ZAy318+k14dHuoW5vR48Pg8jYyP09Pcx7XUzMTXJyKhw/01NuZmc9jAx7ZEt2rJ9PmKr9wVx+4MCi+UPibvX7ALuQJCJ6WlC4a8qTWZmZ/F4A4yOT9M/MEJ3zwDjE9OEZ+YJhmal6cEnTxCzc8JhGMly9fT20TMwJLspxfchHsBTUx4m3W5CUpllxBCycOUyr735BjX1tfz2hd/hDwSFePmEAcMXmsUX+KogcmJyWg5Vn7/QwflLXQxJDs7JSa/UFDDJ8MgEA4Mj8nrw+PET/PSnP+fHP/4JR44co6d3gOHRCabdPhnt9FVP2qBAfE1MMTg0Ilvqz1+4xIWLHZw4cVK0qp8+w5kLF+no6aWrf4BLHV10dfdy9twFPj95mo7OboZHxpiccjM6JtoLOjq7Zeu+6N2T3KQSw/LuJuq5edFiHeFEXr1+7evrxM8OUqbXUWsrpd5RTqXNTrnZQlVZOXVVFbjsViqcDmwmA06bBZfdit1swFVqo9RmwWowYDWZsFutmLV6rBotRlUJS5NTSbo3hrSoWFIWLSJ50SKSF0WTsiiB5HsU0rSUJL0SSIuKJ/neaFIWxwpxk9aQKVFxYpUYk0h6jIK06DjSohJIXRxPyqJYUhZFi7tZTBLp0Yl3CZqY8ISVXkxmqYtFeDp5cTzJixNIuldBWpT0NXGJpMUlkB6dyFJFGksVaWTExpOlSCQjLpmlSWmo81fw0bt/4PrlTuZDF5kNnGc2eIrbNzr58lYff789wpd3hrn9RR/zgWN4Bt7iTz97CmtRPqvSMwVNRJFGliKd7Pg0suJTyVKkkxGXRlpsEllxKWKqjE8RBo/F4qaXFp1IakwiyVEKUmMTWZqcKb6nRGHR1xdqserMuKx2HCYTLpOJqlIbjeUuWspLWV9bQVttBevra9jU2EB7fR2bmptobaiV6B41tDfXsnldA5vXNApgcE0162qqaKsTdI+msjLWVFextraa9oZatrU0srmpgQeldeLfgf8rEJ7F6w/y69/8jk1btvHAgw/yk//6Cb09vZw8eZpf/OKXPP30t7DbSqmoqKKqsoaysgqcpU6xxrNZMVksGIxmSpRqNFo9ao2OomIlBqMFq80hBExroLBI2MxzcvNZtTpX5K4KS8jJzadEqZbFLSdXTGtmsxWXq5yKiiq2b9+B3V5KXl4BhUUltLdvYn37JpJT0sjIyiQnNweLxcKaNWvYtm0bO+7fydbt2/jmE0+z8/4H2bBxM5WV1djtpbhcFZSVVaDSqsnJz6WgqJDVuTksX7mCnLxc8vLzMZtMtK5r5f777+ehhx7CZrPJdA6dQc/ylStYlbMarV6HRqelqKQYpUrQPnJyC1CqNGh1BkpK1PLdq7S0lIcffhir1YrJZEKpVFJUVMiqVavRavUYjWY0Gj0ajR6lSkNubgFNzS389Oc/Y/977/PRwY/58MBBhkfGmHZ7+ejgxzz/ne/icDjR6404HE6qq2tZ376RzVu28d+//DXdPX1cuXqdG7dEZcuX//g7N27dJDQTJhgOEQqH5F6rucvz+Px+urp7OXToE6msVJDtQ6F5ZmcvMz3tZWh4jInJaY4e+4x3978vHmoTU4xJcOCTp87w/ocf8sprr7H33b3se28/7x84wMeHD7N77z7e2b2Xg4cOc6mrW4jYpAdvZOqS1lF+/4wIZIdELYkvMEMgNEd47jKB8Aw+f0AWsbmFeXF7mpnj6rWb+ANh+gcG5Y44YabwSQ/bEIHgHLNzosQyUs0yODjC8Mi4jKYaGZ2gq7tXspGPM+l2y47Gy1evyCWX3oCfve++y559+xgZHRfv5w8KEv3MPP5gmGBohrn5y5w9d4G//PVVPj1yjAsXOxganRBrXbefwaExxsanJSail+GRcUbHxpmYmOKzEyf57W9f4C9/eYUuSVwi8O2x8Qn558OSu7C3b0BiF04JruLR43R29TA4NMLRY5/x6adHOXXmLOcvdXCps5tO6b+zt0/cQru6Bf5raHhULiPtHxiSc2KR9xTUlU66e/rEBxmPj7n5y1y99gXXv7jJteuiUeHaF9e4fuOLr7sTj31IuVFPk7OcpvIq6svLcRnMlJc6qamsxGW347CYsZmMlDnsmPU6nDYL5WVOHBYLdrOFUpsDk8GIUaNDX1SCTashJ2sJSffGkPh/30vKPfeSfM+9pCyKJvneOJLuiSF5USxp0cI9mBWfREasWC1G6lIy7jZixMSLwHOMgrSYOFKj40mPEa7D1KgYsaaMTiBlkYKURQqS7okVk518+xL3tczYFLLjU0mLSSQlOpGUxQrSouLJiBE3taxEcRNbpkhliSKVzLgEQf5IEGvAVRkprG9yMtT9CV8sDDIXuMBs4DRX58/ztxv9QsRuD/O3m4Ncnz1NcHQfr/36WewlBeRmLZGqWe4SsPhUliVnk6kQrsTs+FSWJKSRnZQmi1haVIIQsegEkqPjSY9PISs+VUxmMUlkKdLJX5aDvkSD02LDYTRh02opM5updTios1lZX1NFo8vB2poq2mrraK2pob2pjk1rmmiurqCxskwEoJtqaKp0UeOwU+Ow01DmFMWZFWXUOQWXsc5pF1PYxvVsbm5k+9YtjPp80iTm8zPt9vD+Bwf47//+FW1t7Tz88CP853/+iLfefpvf/O53KNVqtt+3g9+98AIms1mIlsGA3qDHaDai0emwWO2oNTq0Oj1qjZbc/HzUWi06g4ESpYq8ggIKi4vRGQwYTSbyCwspKCykqKSEgqIi+d8VFgk7u1qjwW6343KVUVVVzdq169i2bTt1dfVkL1mKyWKhrb2d3Px8VqxaKegYJSVUVlbywAMPsOvxx3j0sV20trWx4/77Wdvaypq1a7FaBb/Q4XAIq3thvkzAj0B78wsLKCgswOlysnHTJh7+xsOsa21FbzSgUqvIl0SvWEJJiR+LJGiwIJCUqFTojUZKVCqJClJEfkEBa9et44EHH0CtUVNcUoJWJyDG+YWFqLVaipVKlGo1KrWa3Px8ioqL+eGPf8SBg4f46c9+wcFDh6WczjAHDx3mlVdfw2KxYjZb5DVia2sbDz/yKH/801/p7Ophbv4yt+7c5s6Xf+Nvf/+Sq9evfa3X6qt24yv4g0Emptz0DQ4xMDwiVoBuP4HwHMGZeUGz9wQYnZhicGSUju4eegcG6R0YpH9gmL379vP2O3t47fU3efH3L7F337vseXc/b7z1Dq+8+jovvfwnXn3tDc6eu8DgyCjTPkHTd/uCuL1B/CFB1feHZvFHurWCM4RnBOV9ZnZBEqaZu1qSxZ1rfuEyN2/dwesNMD4xxcLlq8wvXBHTkV/kuKa9frGCDM8RnlsgODPLlMdL3+Awo9J00T8wxMeHP2XP3nfZ9+57fPLJEcanplm4ek3c0GZnmL88z+UrV1i4eo0pt4/TZ84zNj4lV9dE1qOTEoDY5w/yxltv8sKLv+ezE6KaxuMP4gmIr+nrH5I+HAjOY8Rp2NnVw0cHP+bwJ0fo7umT3YM9vf1yeWhkShocGqF/QOS3hkfGZETYxUudos5mYpLPT5/hyPHPOC9Be3v7BujpEe8Tsc1HcmKR3rhIB1+kTLZ/YIgTn5/i+Gefc/TYZ5w+c46e3n7cHh+zc1+VfM4vXBadauEZ5ha+7k48cfxDqsx6Gp1Oah2l1LpclJttlFodlNnLcNlKsRhM6NUabCYjZr1OFFdazdjNZiwGA1azGZPRiEGtQZNfgHL1anEPWxRD8v9aTPI/LSJtURTpi2NIi1aQvCiGpEVi6opMXlmKpLsEK0F2EKZGK2SLfIYigbS4OFJjRJVKarSC5EVR4sYVpSB1kWQOWSyRPe56v2xFioADJ6RLIhZPWkyiJBLxZCoSyUpIFqIVl0x2bDLZikSWJqaQqRB3rNzsLEpWLeWJh7cw4+vi+kIP8+HzXJ69wJ0vBvj7rWHu3Bjkzo0+bl+9xOzUR+x9+V8p0xaRm5klbmJxyWTEJUsUkkRJxFJJjUkgM04IVFZCGqmxiSQvVkhmF2lNGiPoJSlRQtyS7okleVE8OVkrMJZoMKm12PR6HHoD5WYrlVYbtTY7a8rLaCxz0VDmpKWqktbaGlrrK1nfUEtLdSU1pXZaqipYW1NJucVEudlEvauUhjLhWmwsd1FhtdBUUU5rbQWbGmu4b20TrXXVrFu7lrFAQLgTPT4vb7z1Fn/845/5zW9+x3PPfYenn36W37/4B370Xz/m/gcf4LFvPs6nR4/Q1r6eEpWA22q1WnQ6HWqtGqVaLa8GtToDGr0WlUZFsVKQ4jW6rzJVeQV56I16yRShlOG4AvNUQomqhIKiQpmh2NjYSFNTI6WlDtauXcuuXbsodZZSWFxEdW0NJSolK1evInvJEjQaDZWVlWzfvp0tW7fwyGO72LRlE1u3b2Pz1s3yWrCsrEzY7CXA7+rcHFauXoVKoyYnL5dlK5azcvUq8gryMVsttG/cwIMPP0RjSxMWmxW1VsOqnNXy9yzuYTrMVoswdOg05OSJCU+4GItQazXkFYrV57b7tlNeWcHK1avILypEqRYBarVOfI3JYsZsNZOTJ3rN2trX8x/f/wHf+48f8OZb77D/vQ/49MgxDn/yKZ8e+RS7zYZOp0WlUlFSXEyps5RHHn2Uv/z1Nc6cPc/M7Dw3bt3kzpd/48t//J3LVy8TllZjd5c2Lly+SnBmVtDm3R68wRCeQJhpn1jp+cNzeAJh+UdPIMSl7h52v7uf02fPyw/XSE7J4xXEj5HxSUYnvsowebx+ZmbmCc7M4Q1JJH3JnBGYXSA4tyD+vNCMzBeMWPcFwkkUUMoVJ3PzBIIh5heucPPWHUIzM8zMznL1+nWuXb/OwhXRdB2emREiNjNPeP4K4fkrhObnmfB4GBwdY3BEZKr27H2XV159nTfffJsXX/w9r772GoPDIyxcuUYoPIvX5yc8OycCz5evEJ5dkFeikUZjry/AlEQw8Xj9fPLpUV74/Ysc++wz0XPm9uKRIgNTbo88CUUs8lPTgl0ZsbR3dHbLQtPZ1UNXdy+9fWINePTYZxz+5AgXL3XS2zcgt2PfHXoeHhljfNrN6OQUFzq7uCRNZhEDR8R5GBHBSGg6YhoR4fUJ2dAyNj4pd7ZFpjBxWw3LqC2PN8Cljm7Jyj/6dWPHZwdodFppKi+jqaKchooKahwuHCYbTmsZpRYnJq0Rk86ASadDr1Zh1Gqw20zYzUYcZhMmgw6rxYBBXYJRWUzR8uWkLo4j+Z9iSL03lrRF0aQtiiYj5isTR8TUETF+pEUrSFocK4tOZA2YuljcwtJjBbU+PU5QNtJiEkheHEvS4ighftJ0lhYt7m4ZsclkxiXLcOAl8aksS0ojQ7qLCWCwJGJRCaREKcSvxcaTHZ/E0rhkMqUgdaYiheUpWaxMyyQvewnaglxe/OX3uHllgCtzl/jichd3bvTw91uDfHlziFtfdHP7aieXPZ+y74//Sq1FzbKkZJYlCSKIEDExaa5IzSY7IZ1MRQrLkjPJTkwnPSGF1LgkWWQzYpJIj0kiVQp+Jy8S8YOke2JR/K/F5GQuw6rWY1JpsGi04iZms1Ftt9PkdFJfaqfaYaGurJTm6grW1lTR3ljHhqYGWqoqqHM6aCx3saa6knKzmXqni1q7gzVVlayrqaLBVUql1Uytw8bmlnp23beJbWuaqC9zsnnTJsYDIeFO9PkDfPOJp6isrKampo7vfe/7vPDC79nzzl7273+f06fP0tXdw09/+jMMBhN6vRGNRgSMlSqlcPgZjfItTK3RoVRp0Oj06PQGgZXSG1GpI+imYtQaHXqDEa3eQLFSmlSKS1CptSjVGgqLSiguUaLV6nG5ytm58wG2bNmG0WiiqamFRx99jNr6BvQGEwWFRWQvXcKKlSsoKS6hrEzgprZs28pj33ycnfc/yI6d99PUsoby8kocDnF7qqqqlu3wBUWFLFm2lFU5q1m+aiXFJcWUKJUolUry8/PR6fU0tzSzYcMGlEolJosZk8Usd4uptRoMJiMGkwmlSiCtInc+cRcT97Hi4mJUajXV1dU8+OCDaLVaioqKUGs05OUXkpdfQF5+AfkFRRQWFYsPBDo9BpMRu6OUf/nX7/Ht577DSy//iVdefZ2jxz7j7Lnz1NXWo9cbMBhMWK02jEYTTz71DPvf+0AOoN+6c0eexK5cuyr1XEnCMDPL/IIoRw2F5wRp/uRpxienxRHfHxbrseAs/uCscNmFZphbuML5i5f4819foaOzm9ExQY2X7yTS73X7g0x7vPh8AQLBWUHKl7BEfskMEJ5ZkE0BwfC8IOwHxK1udm5BdgbOzM4xMzfH/MICc/Pi/hIMzeD1Bpidm+fa9et3TZZX5R8FnUPk18IzC4RnLzMzd4XQzDzDI6OMjE3w+cnT7N//Pnv27OO9997jlVde5ec//zkv/v5Funv7CITCkrXdjdcXIBSeJRgW4h7pAZuZvYw/EJbIFSG8Pj8jo+OcPHWG3r5+Gfzr8welkHSAkbFJ+vqH6R8YoX9ghMGhMUZGRQloRJQ6u3vp6O6ls7ePgaERmRY/PDJG/8AQ585f5OSpM1zq6qG7V1Si9PcPMiiJ1PDYBBMeD75QmNHJKbp6+2Q6h8jyjdI/MER3Tx/9A0Nfs9pH/pyIqEU+pESE7e5gu4gbhPEHwky7fbK9//SZc19fJx59n+YyO03lZayrr6W+ooxqeykWnQmX1UlFaTkmnQmDzoBRp0dTokRbUoLNYsRmMmA1GjBLImbUqdAU5JKbmU3qYgVpixSk3BNN2mJxG8uITZSIGsIOf/fKMPHeWBLuifpKvCRhE9NanBCcWAXZiYlkKBJJjYonaXEsiYsWkRYTJ01uiaTFJJEanSBcijGJ0i0tiYwYkQPLiAhknJj2MmOSSFucQGp0ApkKEZTOViSxLD6FbEWSoIHEJYnOsoQUVqcvRZWTT6m+hE8O/IVb1/qFueNmD3+7McCXtwa5cb2DO9e6uOo/zgev/oC2ShvLk1NZmijWmZmSgUMgr9JYkphBVnwKy5OzWJm+hMzkdJJi44UhJTqRzNhkefJKlVaMKYsUJN8rjDOr05egzSvCUKzErNbitFioLHXQUlVBU5mTUp0Gp0FLdamN5spy1lRXylNZndNBU7mY0hrKnJSbTNQ7ymgqK6O9vo7W2moaXKXUldppdJWypbmBne3r2NhUT5XdTuu6VsZ8ASFiE5Nunnn2OVrb2qmvb+Lpp5/hJz/5Cf/2b//G3r37uHbtCw4cOEh9fSNGoxmDwURJiRKzySRWYspiLDY7BqNZFjClSiNlokxYbaXo9CaJFi+QS1abA5u9FIPRLCGdxAN/1epcIYBavdz/ZbeXsn79Btra2rHbS1GpNOy8/0Ee3fU469s3YjCayMnLpbCoCI1GQ2lpKbU1Ndy3cweP7HqULVu3c9+O+9m8ZRvt7Ztobl5DXV0D9fWNaPU6VqxaSW5+HqtyVrMqZ7X885zVq1Eqlej1evLy8lAplbS1teF0OtHotFRWV6HRacUEpdWgM+hxOEuxWO2UKNVCtErUKFVadHojWo14n9zcXPR6Pffddx/t7e0UFxej1xtkQ4hKrSW/oIj8gmJ0epMsYiVKFe3tm2lsauGvr7zGb3/3Iu/s3se5cxf4xS9+SUvLWoqLVahUGlxlFTy663E+PXKMk6fO4PMH+eLGDVnEvrh5k1B4loXLV/EHQjJlfXbuMl5fkI7Objo6uiTYrnDMTU35GB2bxO32Mu320tc/yIWLHezdt599+96jf2CQvoF+RsfH5Qf9xJRXyqIFmHL78H4NSyQID/7QLOHwgvi5dH/z+4W1XghsWPr+5gmFZwmFZwiGg9IKcYZAMCyRPrwi+3V1gctXL3Pj1k2u37jO1evXmJ2fIzQr1qcR5JM/MEN4ZkGC8I4zPe3l+PETvP322+x+Zzd//OPL3L9zJ+3t7bz88kucOnOO4dEJ+WEfmT6mPX7GpjxM+wIydsnrE3cujzckmS+m8PmDd1WwhAkEBOVidNJDryRgQ8PjDI9MMDY+zZSEmzpz9jyXOrs539FJZ28f3QOD9EqTUr8kUAODw/T2DdDR2cPA8Cg9fQOiFPTseS5e7KC/f4iR8QmmvD751Rt5n+ERevsHZMNOJNvXPzAk58NGRse/lkUbGh6Vm7Yja8tIjm3a7WdyyiexLv1yR9vQ8NcnsRNHP6LJWUpdqciH1bgc1Ja6sButOMwWKp0ubGYLWrUGrUqNurgEbbESm9GMy+bAZjKjVavQaTVoVcUUr1pJXvZSkhfFkPhPMST+UzSpUbFkKsSUkxIVR+KiWNJiEslQJJMWI5kWFseTeE8USxNTyYxLJGVxLEn3RpN0b7SY2BbHkxodS3Z8EllxyaQuTiB5USzJUdGkxcaRtCiW1OgE0mLEpJOpSCF5sYLkqHiSFwlKSGacyIulRMWSGhNHuiKJ7LgUMqMTpfcXgpoZm0B2TAKZUv4sQ5FAukJBdrwwUyxNymBlegYbW6oZ6vmYm9e7uXmtm9vXB7l1vYcvrl3g1pVOFjzH+eC1H7C5vozVqZksTUyR7PtpZMQlkhoTR1Z8svRz8T2vTF9CdmomCdHxpEkmlYyYJNIkeskSRSopixQk/lMMSffEkBmXyMrUTPKXrMBQqKTUYKbMZqfK6aClppK11VU4dTpKdTqcRgO1DgdN5eU0lLloLHPRUlFGldXImqpymivLqbRaaSyrpN7ppLmijDXVZTSVl1LvtLOxsZ6ta5rZ1NLE5jUt1LrKWN/WzoRPWieOjk3y9NPfpmXNOmpq6/jWt57lpz/9KU8++STf+95/cPToMdra1mOxWNHpDCiVKvR6IyUlAmqr0WllM4dOb0Sj1VOiVGO1OTCZregNgotoNFkwW6zoDSYqKqtpa2unqqqG4mIl+QWFFBQWy3zCnNx8cV/T6mXL+aZNW1jX2oZWq8NuL2Xb9vt4/JtP0dyylvzCAoqKhTW/1Olk3bp1bN22lUcefYTt9+3kyaee5pFHd9G+YSOVldU0NTXT0CAalXUGPfmFBaxYtZJVOatZunwZS5cvY8WKFeIu57CjN4gQtlqtRqPTyqHuvIJ8zBYLDmcpNoedwuJi1BqtPEGaLVaMZgtKtYa8/Hy5f8xkMlFeXs7jjz9OVVUVy5Ytp6hEBMCLipXk5RWIILT0d6NUq9BotWh1esorqnj6mWdpal7D93/wQ44fP8GBAwd54omnyM8voLCwGKernB/+6L84/tnnnDt/kWAozBc3bnD7b2Ia+/s//kFv3wCfnTgpOefEQ108gIPSOiwo3XVEDmh0bIpLHd309g0wMjrBseMnePH3L/H+Bwfo7u6jb2CQrp4eJqemGR0Tt5MJtyjTHJ2YZnLaK4WUxZQiOsvCwjYfvPvPF1mxQGiW8IxoQZ5bmJes7TP4gwF5FRoIiU/9wdAsgUCIufl5rknt1rfu3Ob6jS+4fPWqfPsLz4rOLo8nIP8+4YgUa7/evj7273+XX//m1zQ0NFDqdPLtb3+bN994gw8/OkTvwDDDI+N09/RKWSohPAPDo0y6PUx7v3I2RvJSwpYuptNAMCw7Ff1SX9ngyAR9AyOMjglg8uSUAP+6PT7hLjxyjGMnTnKho5OLXd109w/QFeEbdvfT2dVLR2cPHZ299A+MMD7pZnh0jI7Obo4cOcb773/IkSPHuXCpk5GxcTkk3dXTx5kLF+kbGmZobFyexiLrw8gEJlaIU0xNC6zY5JQoHR0cGmV4RNBEInk1t8cvv8QUKkLhwZD4sPG1SeyTD6k2m6myWqkqFW3M5WYzDpMJi86Ay+rAbrHJIlZSUEhJfiEmnRmbyYFBrUen1qJRKinIWU3BihWsTMskZbEwWKQsipUs9gmkxsSTFBVH0uI4kqIUJMfEkxKTQGpsEhmKFJIiweW4JHnVmBoVR3p0PKmLFNI0J4wY6dGJpCyKmDdiSLw3hrRoMY1lxCWRFR8RMQWpUfGkRSnk90yJiiElOoaMuEQy45JJvTeOjLuELC1aQUZUvGzjT49VkKGIJz06nozYJFakZrMkMYPlqSk898R2wt5z3LzSze1r/dy61sWNaxe4OnuOOfcx9v3pe2ysdZKTlsHShGSWxKeQrUgV1TJRMVIwW+I8xiWTlZhGRlIaKbEiV5e6WOTgsuKSSY+KJyM6kcT/FS3dw+JIuieazLhEcrOWoc4pwFiixqIzUGoy4zKbqHOWYVGqMZWosOsNlJksVNscNEg3smqbhVqHhXXV5TRVlOIy6Kmy2qh3OmmqKKOxwkVLVTk1Dist1RW0N9bR1lBLe2M99a4y1rdtYMIriVhnZzdPPPEUba3tNDU3s3X7Nr79/HPsuH8nmzdv5tlnn6W6uhqz2YzBYJADyTq9EbVWj8FopqhIKU9gRpMZlUotjB96vdywHKlY0ev1tLS0cN992ykrK6OgoID8fFFpotUZUGt0rM7Jo0SpxmS2YrHaKa+ooql5DY88uoumpka0Wg1Ol5MHH/oG6zdsJDsri5WrVpKTn4tSraKyuooHH3yQZ555hh07drBjxw42btxIc3Mzzc3NuFwuHKWOr1E3li5fRn5hAatzc8jJyyW/UCChVBo1JouZiqpK6hsbMJiMspkjv7AAu8NOY2MjLpcLrVbL6tWrKSwsFA5EixmNXivT8lfn5FBSUoJWq8Vut7Nl82a+9ey3ROeYJF5KpRqNRofBYKKoqKtBsHIAACAASURBVETk7iTGY1lFOU1NLTQ0NFFTU8emTZt59dVXOXz4MO+88w41NTWyQP7iF/8tW6VD4dmvTWL/7//5PwwMDVJTW8ehjz+RHHphPN7Q/w/kevfDeGx8muGRrzJDo2NTMvx1bMrDxJQXjycoE+c93iCT04IBODE5Ld9MImLlkaC5/oDIqYlqFbFeDIWFSMnNx/MS/WJ2Rs53hWZC+AJBZmZFiPjK1etcvfYFV69f5+at21y5dv1rt7TIfS1iDQ8Ew/JqbGraw8DQECdPn2T3vn08+fS3ePX1N/j85Oe88cbrHPr4E0Ynp2TLeWQaO3v2PCdPnaF/YAiP14/HG5BI9GEpl+aXp5gIF3La7ZVXcSMj44yMTDA6JlyJYpIRjsCh4VE+O3FSUOTPnuP0+Qt09fVz4OABvv/97/P6a6/T0dlNV3evJCgept0+hkfGuNTRxenTZ/n006Mc/uQInx45xrnzFwXFY3CYc+cvyhmy8xcu0dEpPqD09Q/KQjYorS3HJ9yMT4gohNsTEKWdkx7pw0hYpuxHbnk+6SYYyf9Fps//abFfU+ai2mal0mHDZTNRYTdT4bBi0xqxGSzYzXb0Wj2qEiXq4hJ0ShVGoxmb1Y5Jr0evUqFXlqAszKMoZzUr05aI+82iOLJiE0hdLB648h1rUQwJ90aRFBVLclQcqbHxpEhsxKRFMSTeGy33g0XwUqnRAhYcaWdOjYoj+d5Y6WEu8mPJi6JJvGcxifdEidtbtELQ7qMVpNwbQ5okqOIGF0d6tCDjp0gwYRGKTpBf6dEiUJ0WHSfnzDJik8lOSCU9JoHlySloVi/nlRd/xK2rPdy8eolbVzu4efUCV+bOshA6wcE3f8G2pkryszJYlpBIVowAGGfGxpMeE0N6TJz03xNLpiKZtNhkMhNSpZyYgnRpgsyITSB5cQxJ98SSdI/4MXWRgpR74kiNSiAtNomc7BWUrC5AW6DEUKSmwmSj1u7CqtJhKFFj1uqxaQxUWhxUOxyUW82C1FJqpa7UQlOFnUqbkVq7nfrSUskMUkad00W9q4y6chcNlU42tNSycU0jTeUVbGjfxJg/ICz2R44c46knn6aleS2NTU1s2rKJJ59+ivaNG1izZg2NjY3U1dVhs9mEeOkEWUOnN4pJS29CpdZiNFlQqbUYjGbMZjN2u53q6mo5X6VUKikpEZ1hdXV1bNmyhdbWVgwGAyXFxRQVCVJ8bl4BObn5d93OzFhtDqqqa3n00cd4XAr5FhUVsWXrdta1tpGTk0N+QYEM862qqeb+Bx7gySef5Omnn+ahhx5ifdt6mpqaWL9+PW1tbej1YgJTqlXkFeTLxpOcvFyWLFvK6twcCooKWbFqJVq9DpPFjM1hp0SlpKikGJVGTVFJMXqdHqfTKZlFBIm/sKCQ/Px8kUOTRFJQQYrRSnzI+vp6DAYDDz38EBs3bSI3N5+C/CJWr8qlpESFUqmmqEiJ0WSWIcF2RylOVxnl5RXU1zfgsDt4/vnnuXTpEj09PXzjG99Aq9XS2trKD37wnxw9doLBoVFm5xa4cVPkxG7/7Q5/+8eXALz2+hs89/x3RZWO/yvxidjq3ZGXRI8PSl1jkVWcAAQL0saUROKI0ObdngBut2AiTnv9TExM4fX6CQZnJAbhjCRkwgAxNS0ekD5fmJnZy4QkPFMgFJQnr5m5WRauXOby1SsybcMfDBIKzzIzu8CVq9elr53h6vVrXL56Rbgww0IUx+6iXAjB8csPbUEWmWR4dITu/gEmJqeZnV1gcHCYd955mzNnz8mGhUhPWSg8y4cHDvLyy3/m2PET8sQlWqRDTLsDTE17GRuflAPJ/QNDsrs0wkUUDchBCYrsZXJKiP7o2ATdPeK+damzm4sdXXT39bNv3z7Ky1w89/xz8q0qcpcak4Lo5y9c4uy5C1y42CGvh8+dv0hXdy+dXT1cvNTJmbPnOXL0OHv37Wf3nn188ulRjh0/wbnzF+Vw/bnzF7nU0c2Fi5309Q/h9villezM/0fWe0fHWZ/r2idYZUZdI8ndljSa3vtoZtRlyZYruNEMBhsMJGBCAgkhQAo1EJKdZCdsiCFgDKZ3MO5NrpIsyZasXqaouRuS7G/v851znT9+7/tKzmatWZZcVIa15tbzPPd93YyNn5emSkFGiSdGlXZn+TmVTS7RWOJaY8f+L1lSFqI66Ke+vIzKcICI303E5yXsCVAZKiccCOO0O3HaHbhsdpwWKwG/n3AwiM/lxGuz4TAYMRVr0c8rZK5mOjnSKjA3WUWe5EoskFBRGgkXpUkRAiImrkyFLp+nyhQWfFUW+aniz6anCxZigVrKdqkylGlP/jialDSxxkxSkZuslgRLcBk1yWryktTkp6ZPZshU6cq6Ujgcxa1JmD1yFCGTGYwz0zQUqIQ1f2ZGNvNyNRQXaKgrc3Li0Hv882orVy8d47vLx7l44Qjnx/fyxdvPc9vyOoxzZjM/W2C3ZqRlMSM9kxnpGRSo05mVkc3MjGymp2vIT9MwPSOPWVka5mTnSzkxIXTi+8hAk5ShiJgmOQNNcgbZSWnMyMxjbt5MzEV6bMUGQnYvC8NVBKwuXGYrfqcLn9VOpS9AVSBIVWmQhRVl1IVLWRAKsKS6nEXlZTSUl7OorIwlVVUsqiinLlLG4qpqFlaUs6SqnOvrKlm+oIrFFZWsXrmGnliC/wb+18GDh7nnnvtYvvx6li5bzk233sy937+PW9bdSl1dnSifLC2lrKxM6ffyeDw43W4sVpvgHtodOF0ufIEAFpsNj9dLWXk5wdJSBcvkdLsEjsntIhyJsOL667n5lpvxBwOYzALCa7HZMFksON1unG43DpcLm92B1+9nYcMSNt1zL/fcs4nKykq0Wi0333Ir9QsbMBgMFGvFPctisxKKhFm3bh233XYbmx98kPs3P8Dtd6zn5ltu4YaVK1m1ZjUVlZU43S50Bj1z58+jRK/DarcJEr1Bj9EsAMFGswmn24U/GBDtziYjLo+b6toaPD4voXAYn89HOBzG7/cLUbZaxe3L68Vqt4kwttuFzW4nHA4TCoUIS/9uyZIlPPeb5ykrL8diteH2eiWji0U8H2aLVNUSxmgSTdCRiPgYwWCQRYsb+PjTT2huaWbzgw/i8/tZtLiBf/vDH2g8cozBoRiXLl/l6nffcenKZb79+3f8f//1X/zXf/9vvvvHP7nv+w/w5ta3BFF+KEb/YFTUgAxGGRwWOKSh2AjxUcEy7B+ISpPSObq6++k82yt+Uu+XXIjdfVKLcoxoNCGguMNRad0WZTguSOfx0QmiCcFCHBgepn8oxsCwROeIjxJLjBKNx4mPJBRM1FTyvAzXFavCCUbHhNV+YGiI0fFRLl6+qEQJxsaFPf9MRxcdnVLYemBIeaHu6x9UXHXxxAiJsXFlguvu7mH37r2cOdPB2Ng4Fy5eYuL8ec5fuMClK1c4euIEP/v54zz62OOcam1XTC2ymPX2Dij9XvK9SQb2dvX0KnBfGdbb2zdAT18/vf1CbNtPd9B2uoOTTS0cl2zxb27dykMPPcQHH37E4FCUs2e7Od1xlu6+flra2mmShEoWpI7OLsUMcmaKKeT0mU7a2s9w/EQTe/buVya2Xbv3sv/AIY4cPc6+/QfZuWsPX339Dbt27xXQX4XlOKzAkKdW0wwORZV15MDgsEL+v2YS2/cZi0J+akNBGirLqQwHCHvc+B0uIv4QlaEKyoIRXE4XXpcLp9WGzWCUTB1uvA4bXqsVh86AaX4J8/NmMSMjl+wkFTnJqeSlqJielsHMrBzy1OloVOmCXSj1gOWlppOXrCYvJZ3clEzFRi4CzdmT7jx1NnlTBCgvRUwguUkZaJLThGilpJMn2fdzU9LInpYq2fnTyE8R4OACaUU51RU5XcJRyaIoPme2JJqC+zgzPZc5WQXMTM8TIW51OjMzMpmdnYVutoYHN60hPnCIf3x7km8vneTyxRNcOreXz7f9mrV1ZRhnzWZ+Ti5z5NqYrGymp4nVZr46QwpV55GnzmV6Vp7Cm9SkZChOTk1KGtnT1GRfJx5iKhOPnKR08lRZTM/IRTtzHqZ5JfiMDipcpfgtTuxGMx6bjYDdQdjpojYcZlldLYurK1kQKmVhWZj6SIja0qAyiTVUlAuRi0Soi5SxsKyM62uqWFYZZnltBUsrq1i7ci3dUYnY0ds3wCM/eZQlS5ezdNlyNmzYIOC69XVEpOLJiooKAgExYQWDQTGJeT14fOJF2ul24XA78fq9wmLucuIN+CmvqlSI7zLayev3UV1bw0233sLGu++irKIcnUGPy+MWKzqJ7O71+3B7BTHe6/OyaNEibr11Hffe930eeujHlIbCBIJBsW6zCDehVleC0+2irKKcNWvWcP3113P/5gfYePdd3H3PJu7cuIFVa1azZNlSKqoqcXs9lOh1zJ0/D51Bz7zC+RQWFyktzMUlWnQGPVa7DaPZpNjvTRazMHGESqmtrWXBggVEIhFKS8X7Xq8Xl8uFx+fF5rCLILTDjt3hwOv1UV5eTnl5ueA91lTzs8d+xuYfPijKOSWziM1hx2K34nC6cLq8mC027txwF1VVVYLwEQrjdDoJl0W49bZ1PPLTn7Bk2VLcXmEEefqZZ9i3/yCx+AhXroop7NKVy1y6com///Of/OOf/8X//3/gp4/+jGeefZ629jNi1TYsyiZlrqL86/DIOL0Dw3T3DCiTlFh9DdPfH6VvYJjuvn66eyZXZ/H4KLHECIPxhLCSR6MMRGMMxBKSRV84FwdjcaIjY8JWPzZBbGyC6Mgo8bFRhSgSH0kIk4dkq584f06a0oRhIz4SJxqPMTA0zMT5CS5ducj5i+cZGx9n4twForEROjp76OkVzsIzZ87yzvb3OHL0uHKnGpEar6MjYuIaGBzmTMdZmppa6OnpYWxsTJkEL1y8wPlLF4mPjfL8C7+hoWExL7woutV6e/vp6xugo+MsbW2nr6lGkR8dnV2CWN/bz8FDjWzZ8hpvvrmV3Xv2car9DB2dXZw82czhw0c4dvwkR44eV0owP/r4I7786ks6z3YTjcXp6xuku7ef9rNdNLe1c/xkMwcPNfLV199w4OBhkSNraaW9Y9IIIotY59luunv6ONNxluMnmpTsmOxOlMX19JlOTpxs5sDBw+w/cIjde/Zx8FAj3T19wkWquEfPKXxJAWGOcfHy/ww779/3GSsqwtSFxU/lNWUhIl4vAaebSDBEeWmYikgZXrcHj9OF1+HCabYQcDnxu2z4XXbCXg8+sx1bsYk5ObPIV2eRm6pGo1KRr0pjenoGMzIzyU/LIEedTo46ndzUdPLUkpioMslLSRe5KHW2+FWVJU1FOdJNSEB6ZYTVjLQcpkvTUoE6E02ymoKUNPIlQctJVpM1LZWcZBVzcvIozJ3OTJUQKzGliVvT7Iw8ZmZqyFdLWCpVpsRtzGJWZjYz0rOYmZElhbEzJLZjusJ0zE1OpTAvF5d+Hq/9+VdcHD/G3y+d4u9XW7h6bg9fv/0rbl5QhmnmbOZla5glTZTiY2egUamlu5iYxArS8ijI0Ii7YYoIhsuCm5OkImeKiOWnZpGblK68PTNd5M9mZ4vyTdO8EgIWNx6TDYfJgtduJ+hwUmp3sLi6iiW1VSyrq6YuHGBByE9N0EdtKChMPqFSllZXsqi8jAXhMOU+P1WBAKtqa1hVW8nK+hqur67hxpVr6YpKFPvBoSjPPf8CN918K0uXLuOWW25hw4YNSjmlPI0Fg0FCoZBCm/D6/Dhcbnz+AE6XG18gKMjwbgHj9fn9ygrSaDRiMpmw2qz4AwF8Ph+LlyxWOIeVlZVYbTYpFGyVjCJiNSmyZx4aGhaxevUavv+Dzfz00ce4e9O9lJaWUlJSgtPpFLQMm1WpNVnUsIibbrqJH//4x6xctYobb7yRjRs3cuedd7Js2TKCpaVKHkyrKxFmjuIi9FIfWJG2mOISLRabFZ1BLzJdJiN2p4PiEi02h53Kmmr8Ab+yTqyoqFCeH5fLRbA0qAi3w+XEYDTg9XoVWG95eTllZWUsW7GCp556hoULG8Tz6nRhtdmx2R2EJPp9sVbHD+7fzPbt27nzzjtxu934fX48Xo9SYeN0OsVz7vNy++3r+errbxgajnHx0hX+/o9/8O3fv+P8xQtc/e47/s//hZHRcZYuW8Ef/vjv7Nm7X8pAJRRbfTwxPum4i43Q0zt5wJcDvP0Dw2IVOBwXbsTBGB2dPXR09ojesGhCaZKWV3jR+CiJ0QliCWG0iMZEvYgMBk5IK7vE6GSYeeotTBax4ViUaDzOcCxKfCRBPCGccBPnz3Px8kUl0D0yOq4YJVrbOzjT2c3BQ4d57733aGpuljiHo4yMielrKDairE7PnOmiqamF3v5+xs9NcPHyJckwcpHzFy+QGB1h27Zt3H7bbSxatIgb197I448/wVtbt7Fjx06aW1rp6x9UwsuyTb23b4CBYQECfv6FF/jZo4/y3HPP8cqrf+Xw0eM0NTezZcsWnn7qaX7zm9/w5ptb+eyLL/jsi8/ZuXsX+w8eordvgOFogq7eATp7+jh1+gyt7YK6cfBQI1/v2MnuPftoPHKMk00tyhQ4NSR9qrVdIXTIhBI53CxWm4PSClGYfrq6ezlxspmTTS0cOXpcARTLN89YXJD+O892E4vHuHj5EpevipD41P/27vmEZRUhFlWERdA1EqQyGMRjcxIpDbGgqpqKSJli6nCYLfidbtHcbLfhdYhCRqfBhG5WETMzCihIyyInWXXNC32eKp08dSaa9Cyy1elkp6rJSlaRpxb9XrnJaeRKrsXcFLEqlAkc+amTlSmyu1CYOnLISxW3svzUdKanZjA9RQhjTkoaOUlqsqepmZ6eRWFuAXPSs8hNUkm1L1lKRqwgLUdMMenZ0v0tnXy1moK0NArU4m5VoE4nLzmV/BSVNM2lk68S69J8lZq5mmwaKv3s+OQV/nnxDH+/3MI/Lh7gyzd+xY3VYYwzZjEnS5R0itxXFhqVGo1KLX3OTPLVueSpNMzILFCeh9xkcbfTpKSRdV0K2deplClMoLfEc1SQmi1WiykZaFIzmZMznZKZ87EVG/FbnQRdHtwWKz6rjbDLTYXfy9K6aurKA1T5nSypilAT9FIT8lMXDlEXCrJUmtKqS4NEvD4WhELc3LCQW5csZO3ielZU17BqxSq6Y5Kxo7dvgGeefV6ivV/P0qVLWL16NeXl5dTX11NdXY3fL+j0paWleNxuYdLw+AgEQlIGzK1go1xucTeT/57L5VJuYR63G7dUYrl06RJuueUW7r//fm695Rbx4u4T+Cqb3YnDOWnJ9/tFz9cNK1ex/o4N3Pf9+3nm2efZtGkTFouFosIiLFYrdmmSKQ2HqKurY+PGjfzg+z/g9ttvZ92tt3L77bezceNGVq9aRSAowsRF2mJFpIpLtFIg26C4FWVGYnGJFq2uBLvTgd3pwOaw4wv4Ka8oJxKJCOH2+YhEIsq05PF5CYZKKQ2HcLicYr1otSo/ENQtqKO6upqFixbxox89wqZN9+LzBSkvq8Tp9OBwuAgERbjaaDZRW7eAb3bu4tChRu6/fzNulwez2Ux5WRlVVZWURSL4fF4JlNzAn/79ZQYGhzl/QbzwfvfPv4tOse++4//+X/jVr58mWBrmtdff4O3t79HT2y/dj85JxPVxopLBIxYblYogJ2htO80bb77Fzl17OH2mU7zQReOio2woTnNLO03N7Zzp6Kazq492ORA7OCyJ36TNPS6xBaPREeWWFo0JF99wLKZMYLKpY/zchHT3El/L2MQEsUSc2EhCMm0I2Oz4uQnikhU/Fk8wMDhMy6k2jp5o4kRTC29ufYv/+I+X6eruFoaPEbnKRQpdJwRv8fTpsxw/dpLu3h5GJ8a58u1Vrn73rbLOjMVjfPLJJzz55JM8/fTT/OAHP+D661ewbt06XnvtdeV7ll18YsIRa8P+oWE+/3oH9z/wAI899hh/+MO/8cVXX9F+tovGI0f4xZNP8thjj/Hiiy/y2pYtfPjhh3z8ySfs2r2XY8ebJIFJcLa7n9NdPbS0n+bIsRMcOHCI/QcOsW//QfbuO0DjkWOKeeNUaztNzac42dQibm0nm2k51XaNoClrTUl0z3b1iZjFFIq9zNM8euwEu3bv5cCBQzS3tCqr0+6ePgk5dUW5YU79b/fuj1lY6qXC6yLoslNe6qfM56PU7SMUCFIZKaMiHMFts2MxGLEaTXidLgIuDz6XC4fFhMWgxVRUTMnM+czKFBbyAnU2muQ05QYl8E9ZFGRkkatKJztZPcXIoVIMH3LYWSPRPKbeu+T7WU6SSrx4q3LITRE3tPzUdAok80aBKgON/EjOIPO6ZKarMrDOLcQwa54AAKdkkZskgsMaVZagYCj1Liry0tTkq9MoUE+uHqenZjBDlcUMVTbTVRlMT8sgVzKU5KvVGObO4qYVdZw8+CH/uNLGf14+yldvPcva6jCGGTOYk6NhRnquYDim55CfJsLa8iRWoM4jT6UhT61Bo8oiNzlDCJQ6U0yXSSqyvzcpYprkDEWM81NELi93Whq5yelMT89lbm4BtmI9AZsLl8WGx+YgYHcRtLmIuL0sKAtTV1ZKld9JXdhHXThAZcBDVcBHmdvJglCQ2mCQ6mCAiNfDsgW1rFu+hBsX1bK8toLl1dWsXS3Wif8J/K+zXT089/xvuGHlKhYvEY3Jy5Yto7y8nFAodM39RlmTeb2K2FhtgtZhtTswW20ixDxFwIwmExaruOXYHQ5sNhvl5eU0NCzm3nvv45e//CU//elPqa+vx+3xYbbYlbyZnDVzOF0EAn5WrlzFD+5/gLvvvoeHH/kpP/3poyxevFg4As0mirTFCsA3EAxy0003cdNNN7F69Wo2bdrE3XffzapVq6itrcXucIj7l16P3mhUbmAlej1FWq3S2CyDgefOn8f8okJlWivR68T9LRySGIhmysvL8fv9BAIBPB4PgWCAyqoqQpEw/oAfv9+P1WolHA4rPyBUVlXi9flYs2YtTz31DHV19VK0oBSr1YbdPuWe6PHw/PMv8PnnX7J//yFef/0NlixZitlspqqqWqLYe6isrMLr9bHpnvvYu+8AA4NDXLx0mX/+539y/sIFjh47zs9+/gRFxSUsaljCRx9/ygcffsxnn3/B+Ph5zp2/LIRMak6OJcZIjE4wNi4Cxi2n2rjnnvt48IcPcehQI2fPdjMcS9DdO0BrWwfHTzRzsqmV02e6aD7Vzt79BznceFT6aX1EMXWIALWYgmIJgYIakR6JxBhRScTiIwmi8RixRFx5/9x5wei7cPESiVERKu4fGKKvf4j4yChj5yZIjArxG45F6ejsYt/+gzS1tNPV28/nX3zFF19+ycDgENH4iIKiGhmZEO3E0RF6egdpbe3gxIlmevv7SIyNKr1sYxPjRGMx+vpEjdHWt7by4YcfsWXLFp555lnuufdeXn/9b9LkOSKJ2CAdnd10dffR0zdAZ3cP27a/y+9+/3tee+01PvjgA9pOn6Z3YIgdO77hpZde4r333+f99z/g448/4aXf/Y57772PP/37XyT82BkGBmN0dvVx5mw3Tada+WrHTra+9TZvbXuHvXv309h4VOkMO36ymaYpWCn50X66QwCQW9tpbTut2O0niR3S3VMCFMtoLGFa6aet7TSHDjWyZ+9+Tpxspqe3n4lz57n67bdcvHxJeVwjYrs+Y2HIT8TrxOe0Uh7yU+4P4LU7cTmchAKCj+iwWLGZLViNJpxWG267E5fdhtNqxmkxYi4qorBgFtMz8piRoRFkieRJN2C+JGIi2CymJNmEoUlJU4wYAvabLd2DxISWl5Ku3MNmZojbmByQ1qRkkq/OEBNWUhqaJDWaZLVob04T+KnclDQ0SSryklU4tHpmZ2nIS0kjLzlT2NRTMshTZaFRxDKNnJRUycGYLSz6agEdnqHOZoZUGZOfJriMeaoMASJOz8Q0fzYPblpLfGA/311o5Ot3fssNVUFKZhQwJ1vDzPRcqexTQ0FapnJzy0sVopyv1pCryhZfT0omeSlZ5KeKVaKYxFKl/F2aEODkDDRJ6eQnZ1CQmqUYUnKS0ykqmI1TZ8JttOK22PDZXQQdbvxmB0G7h3Kfn+pggEqfh0qfh6qAlwq/m9pwkEq/l5pggCVVFSyvq6Xc5yXkdLJyQS03Lq6noSLCDQsWcNOaG+kcigp3YkdHB8899xyLGxbTsGgJy5evYPHixVRWVhIKhZTbTWkohMvjxuPzEikvw+VxY7Xb8Pi8Cl7K5rDj8giiu9fvIxgqlX7PTSAUxO5wYDJZ8PkC3HDDKjZv/iHPPPMcTz31DJFIubDtO8VU5/H68foCOF0esWJ0OolEItxxx3ruvHMDa9fexNNPP8sdd2xAr9NhMArmoWyZD5YGWdzQwA033MDqNavZcNdGbr1tHStXCxErLtZSojPidvuw2Z1oS/RYrHZMZivzi4oVFJRs+pC/R7lLTIYG+/1+pXW6vLyciooKgsEggUCASCRCWVkZfr8fn88nnkdp3SjEppJIJILP56OiooKf/OQnrF69FpvNgccjXKD+QEABI+sNJu659/u8/8FHfPrZF+yTxGHZ8usxma34/UF8vgAejw+DwcTy5dfz/PMv8Omnn3P6dAcDA0N8+OHH1NTWUVikpbBIy22338E33+ziiy++Yvv29zh0+AiJEYEMEg0HgiA/FB8lPjLGcCxKZ9dZfv3UU2y4807+9O9/Yu/+fbS2tdPUdEoxA+w/cEj5qX/f/oM0HjnG0FCcaGxMoVlEYwmiiVGioxMMJ8aIjY4pt6nRsQnRhixNXyLnNabcxS5ducyVq99x4eJlorER+vqHlIDucCxBYmyC0fEJ6V6W4MyZsxw9epKevmF6B2M0HhGTydCwRMuPjzIcEzGDwUGByxKtyWI6GRweVtyR3ZqxrwAAIABJREFUl69eEY3Q8Rh9A/2cbG5i+/vv8h+vvMqfX36FP/37X/jzX15h775Dok5GKvfsH4hy9mwfPX1D9A/HaW07w1vb3mH7u++zd7+w0sukjm927uaDDz9WblD7Dxxi61tvc/v6O9l0z3387Y2tHDp8hDMdnTQ1tXC48ShffrWDN97YyrPPPs+WLa8LUTnRpIjW8ZPNnJRWh/I6UQhYOy0tpzjV2kZz8yllMmudcs+TSR3yKrRXigi0dXRxqq2Djo6zdHf30tvbz8jYmFi7XhVT67d//+5/UOz37f2K+lAAv8uG22YlEggQcntxmq2YjCZ8Hi9Bnx+nzY7TZsdqNGHS6XHbHdhNRlxmIw6DDv28uehmz2N6hgZNaoYyZckT1iSdI1t6cRYvwLnTVOSp0gXhPjVNuo9lKPeenGlp5CSlTXEbZioPjcRfzFdlKMFoWRCn/j2Z0ZibrCbze9MomTkT4+xZzFJnSPb/NLGGS0mT3JTSlJg8eY+aLnWPCXHMFIInCeuM9GzyktPIV6WjmzOLoMPAm//xOP99+Rg73nuJFVVBigvyFOzU9PQ8pqfnk68SU1leaqaSactJSRfinJpJnko8XwXqLGmdmEx2UirZSSqyk9LITkojd1oamuQM5XnKV+WQk5xFbkomRQVzcJSY8BgtuE0WXEYzAYebgN2N3+akzO0j5HATcniIuN2E3VbCHivlfg81oRANkjtx7ZIGaoJB6kJlLKus5MbFDSyrqaYhEmHdTbfQFY3xv4H/deTIETZv3swNN6xkxYobqK9fSE1NjXLfkVdjdqcDj88rTBxSm7FMqvAF/Nf8+dSHw+XEF/ALd5/NhtVqp7Q0TEPDEm67bT2vvvoaf/rTn1m0aDEOp1sSLlFdYne40EuFlGazaC5etWoVP/7xI6xdexObNt3LLbfcis1mwyRNYDLE1+MV1veVK1eyfMVybr71Fm5bfzs333oLNTXVWCxWgbey2EV1itnK/MJi5sydT7G2RDF1yKtG+SY2v6hQ+TxWu01Mph4PbrebUChEdXU1kUgEh8NBJBKhsrKS0tJSKioqKCsrUwwgbrcozayrq2PRokVUV1ezbt06Hn30Z5SXV+J2u/H5fOj1Bmx2QfEo1uq46eZb+f2//ZG/vPwq72x/j5279vDlVzuora3DYDDjdLpxOFw4HG6cTjc1NQvYvPmHPP74k2ze/EMW1jdgMlsxGM3Mm1/Mvff+gC+++IqPP/6Ud955l1df3cKhw0eIxRMMxUQ3Vt9QjIHoCEOxBMOxKCdbmrjv+/exfPlyHn7kET785CNOnBSmgJZTbXyzczdb33qbL778mgMHD3Po8BE6OruU6UtZJ8ZGJAjuqCRi49dY2KeKmGypH5sYV1aily5fZXxCYKcGBocVY8LA4BDxxIjy70fHxkRNS1c/PX1DdPcNcuJki0Ld6OkdpH8wRm//kFRn0sGx403XcAtj8Tjj54SInbtwnjEptxYfSdDb38t7H7zPq3/dwpdf7eDQ4Ub27jvImY5uhhNjDEqh7uFhMd31DUbpG4pxpqNLEfwTJ5tpPHKMU63tnOk4y8mmFoUSf/xEEwcOHubY8ZMcbjzK1zt28tXX33Do8BGaW1rZs3c/H338KW+8+ZYQxe3v8emnn3P02Ilr6PRyHUtT8ynlIQt/++kOhZ8oo66EwaNHMaOc7RJh6YHBYU6f6RSOyeZWOs72KkSS8YnznLsgnqMLly9y9btvhZB99/drROybrz8hZDXhd1oJupyU+QP4bE5cFpEJ8zicuO0OPA4nNpMZfbEWU4ket9WOTa/Hptdi02kxzJ+PYX4R07M0gsohTUPT07OVJmVNqnDQ5amy0CRLlSqqTPJShXjIFnmR+8ogNylDoX7kJE9ObP+6Ypxqq5d/lX8/XyUEVfSRpZOboiJfrWZOdjaG6bOYLtnsNcnixqRJTicnSS2tCSdXmAVSjk2OBuSrMiQHobjX5UqftyAtG3PhPNavqaCn+W12f/gSK2tCFGmmMydbQ4E6i9yUDArSNGLyku5aOUnp5Elv5yZnkJOURl5qFvmqyXVi5veSyUpKJXuaiuzkNLKS1GJ9KIl99nVqcpKEy3N6eh5FBXOwFulECNpsx2dx4LXYcZutOA0mPGYLfrMdj8FKyOmkIuCiOuyl3OdlYXklCysqqSsLs7SmiupggCp/kNpAgOsX1AhUVSTCuhtvomt4WIjYq6++ysaNG1m8eAnLlq2gvn4h9fX11NTUEA6HCYfDwlovuRHl6hHZdej2egiUBvH6fcq9yOMToqc3GhR7vew+1On1+Px+IuXlrF67lj+//DKvvPoq6267Dafbjc0uCO5Ot1siwtvx+v2YLRb8gQBLly3l/vs3s/nBh6iprSMUCmM0GtFLd6u58+fhcAmjw8KFC1m9ajUrVqxgw10bWX/nHdy5cQNLlizB6XRisdrQGQwYTCZMZgtFWi16gwGj2ax8rCJtMbPnzlE6xLS6EuVts7QmlV2bsvGlrKwMu91OIBCgpqYGr9eLwyEC4PL0FQgElGCyaGcuZenSpTz++JOsWXMjdrsdm9WKzWbHahcPo9lMaSjEzbfeys9+/nPe2LqVbW+/zbvvvc+CBQuktaYFncGA0+0mUFqKwWgiFA4TDIWwO0RWzef3U6LXUzB9Bj96+GG+/PJL3nlnOx988CFbtrzO2++8y6nWdmKxBP39g/T2D9E/FGcgGicWT3D6TAcvvvQ7Nj/4Q373+39j61vb2Ltvv1LVceTocd57/0M++fRzTrW209M3wGA0Jrq1EuPERsYZjo8SldBLw4lxcYeSBEzkscS9S57AZIv9uQvnuXj5Et/+/TsuX73K6NgEiRGRAZMt7mPj44xJ4jdxTiC1YvExIcaDMXr7Bmlta1ds4gKdNERXdx+nWtvYu+8A+w8cYtfuvezctYdjx08SS4xIRZrnmTh/gYnzFxgbFzT9WDzBjm928smnnyvGieaWNlrbztA/FGU4MVkcOTQUE7GDaJzu3n4hBCeaOHb8JAcPNXL02AnlZnX8RBOHDh/hkORQlDmHp8900nKqTflcrW2nOXDwMPv2H1SE6uixExw5elxMWVLW7HDjUQ4eauRw41HlZnZMErrJzJog6Hf19NHdP0hX7yCdEkhYzrbJ+bWjx05w6nQniZEJhVw/MjrO2MTENcH0i5cvc/Xb764RsZ1ff0qpxYTHYiLkcRPx+vBYbDiMZhwmCzajGZfVjtfhwm6yoCssxlSix2O2YC/RYddpsetLMMyfT8mceUzPzhU5sCThEJwu0ejzVPJ0JkwbmqQMqTZFjSZFjSZFRW6ySlkvTubEsihQZU35/WtXkP/6e5op4pMjuRTzVBlkJ6nITUlHk6omKymZnJQU5ufkoi2YIVaCKenkp2ShSZKyZ5IIysHqvFQRzNZMEUc5u6WEr1PSyZkmKmYc2hk8/9g6dr73ErcursY0cx6zMoQzUbAdNeSrc5ScV96U6VQ2s4jQdaYyaWZ+L1l8H8lp5KZmkpsq/n72dWppvZhBdnI6eapsZmcLY4d5vhAxt8GMz2zHpTfjNllxm8z4rFb8VgdOvRm/1U7E66TM56TS5yfi8hLx+KiNhKmOlFIR9BP2eqgJBlhUXkZdpJQVVVVsXHcbfbGYyIk98cQTPPTQQyxbtpzrr19JQ0OD4rarrKykqqpKTAV+H6FIWLG/yxZ4r9+HL+BXVodmq0Wx2bs8boUtGCgNYjSbFFFzul0sWtzA408+wV9f28Kjjz2Kx+uhWFuMxWrFbDFjNBlxOJ04JIu+SxLMdbev5+FHHqWislqgqsxmSnQlGExGkclyOQkGgwSDQRYvXszt62/nx488zMa772LNjWtZsGCBCG57PZToBaFDvnfJho55hfMpLtEyZ95cZs+do9ju9UYDs+bMVmzwbreb0tJSLBYLXq+XsrIyfD6fsiL0+XyUlpYSDAbx+/0Eg0FlOgsGg5SVleFyufD5fFRWVnLPPffyox89THV1DW63G4PRgMPtVJ5Th8tJKBJm2Yrl/OCB+/nDn/7Iww8/jNvlwulwYHfYKdZplcZqi80qjCVuJzaHXTyP0iq4SFvMPffdy86dO9m2bRuvvvoqb7z5BtveeYe3tm2j/UwnA4PD4ifw/qiS+eofHOJUazuNR46JF/qde9j+7vu8/8FHHDl6XLFpn+3qYXg4xnA8wVBCsuonJGr9yDixUTF9xUZFM7O8ThwbP8f4+HnGJiaU6Wvi/DmlXFG+sXz79++YOC+Auz29/SRGxrh85VvOX7jAxMQ4E+fOiYlubIL+wRhn+waJjYzRfrqDo8dO0D8wRE9vv/Ii3nm2h6bmU+zff4ivd+xUVn3HTzQJ84ckRBPnLlzzoh1PjHL8RBNf79ipGCTk3q3e/gFBtYjFGRiOMhiNMRSNMxSN09zSqlSZyCJ08FCjMnHJbcyNR45x5OhxZSqUXYQyx1G2zMtU+amTl0y7bznVxuHGoxxuPMqu3Xv54suvef/9D3n11S28/fZ2Dhw8rOS6hqNxBoZiDMZHRcxiKEpPT9//IOh3dfcyHBth4tzFycqbaILEqJhQB4aGGIrGGI4lOH/h8r+ImJjESp02AnY7EbcHj8mCx+rAYTBjKdZh1xtxm6zY9CYMxSVYdQbsOh3mwiLMhYWYi4qwFGsxFBWTnylMGdnTBDlD6fSS13LpuWLiSM6UMk6ToegcyTkoi5NYGaZLk4rqGvH61/ezp6Ves1LMnzL55auzRFZMcjZmJ6vIV2cwW7K556uEEOUkpZEju/6kNeh0CVCsTJPyx54inuJ7TBdMRlUG2delMyczm5B5Ho8/cDO3La1BP2MmszJylLqZPFUmmtQMIWqqKetVKfcl3JfZ4iYorUOzp6nJTlKTeZ2KnOR0clIyyJHs9jnT0tDIwpYq8nZzcqajn12EaV4JpnlarEU6XEYLXrMNj8WC12IV/191ZjxmGxGPm6DdSsjposzjpdTpodTloSJUSiToxe+2U+7zUhsKUBvysay8jHWr19ATlUTsj3/8I8888zSrVq1W1ol1dXXU1NQQiUTweoXbLRAMKBOW2WohUDo5ncmTmdMtslFurwez1XKN0Hl8XmlCCmK1CnxMw+IlbN78Q1566fe89Lvfs2rlaux2BzqdHrPJgs3mIBAoxePxYrPbcLnd+P1+br75Fn7yk0dZu/Zm5swVnEOD0XhNjstuFwJTXV3N3ZvuZuPdd/HAg5tZf+cdVFdX4/P5lAZpo8nCvPlFzC8qpqhYS4l+MvBcotcpZg6bw05hcZEyjVlsVjwej2KAqaqqYsGCBVRWVio3MRnXJYeT5cB4OBxW/tzhcBAIBKivr2P16jX87Gc/Z+nSZVitVoqLtVKpphuH062YaDxeP1XVtdxxxwZuvPFmqiqrcXtE8ajeYMLnDxAMhrDZHLjdXlxuD1arHYfdicvtwevzY7bY+P4PHuCLL7/io48+4c9//ouoHvnb33j33Xd5c+tWTrW2C8t13xC9/UN09fXTfqZDCc6e6RANxLt272XX7r20tYsySoGXkojtisU+TiwxrpDsxybOER+dEBT4sXPEJUEYkdaKct2KUhVz8YKS0xodF3eXcxfOK3y+y1e+5cqV7zh/QbjhRscnpFLKCfr6h+nq7mcoGuPESXEnGhqOKVb0U61tNLU0c/jIEXbt2ctft7zOq399jc8+/5LWttNKPED+3mRxlCfH1rbT7Nt/UBGWpuZTNB45RkdnN9HYCIOxBH1DMfqjcQH+7e5n7z7RySXnruRgceORYxw81MiBg4c53HiUxiPHlIns6LETStfXVLr8VCKIvCo8dvykcvdqbTtN45FjHG48qljjP/r4U17+j1d58cWXeOG3L/Lnl//Crt176e0bIJ4YE8Hz2KgCMZb7xtpPd9Dd0yfQXfExiU4yLAF/R+jt66OxsZGDhw7T3NJGR2f3/wg77/7mMyJ2Cy6jHq/ZjN9qw2Uw4zbbsOuMOPQmbCUGzEUl6OcWop9XhKVYh0Onx1JUjKWoGP2cuRTPnMW8GTPQpGeSPW1SYOQpRqzlMslPyxY3riQxteQmp0kClkJOkkpYzyWBkCcQWbDkR9Z1KdcImCxi8ipRnsRyk9PISZ40lExOgyIInZeqFo9kFbPShZtSdv3JIWmNZCLJl3Ja8tpw6iMvNV1yTKrJT1EJQZmWxey0TOr8TpZXBpmZniYMHJJrMk+VSV5qhvT1pv8PARNuyRw0qRlTprw0sqYJEcuaphZZsiR5jShuZBpJxPJUWczTzEQ3qxDD3GJKZhdiKtThszrwmKw49AZcRhMuoxmHwUrA7ibicuO3Wil1OKkOlhJ0uPDaXHjtTsIBHyG/m5DLSdhtpy7s44bqSm5bs4ZeeRJ74403eOGFF1i8eAkNDUuora2lpqaaiooKqqqqCAQClEUihMIhZZ3o9ftwul3YnCL0LJs6zDaL0q1ldzqUtx2uyenL6xUkfL8/SHl5JbfeejtPPPELfvvb3/HQQz+mvm4RPl9Aajl2YzSasVrtaLVaiouLcTqdrF17E4888lOeffZ5wuEIOp1oY5at8TqDHofDjt/vp76+nieffJINd20UVPtbb6GsrAy3W7Qnl+iMaEv0zJ1XyMxZcygqLkFboqNEr1Ns9WarBZPFrBg65D/TGw0idiDFD8rKyliwYAFLly5V1os1NTWKuMnGjkgkooiYbPIQq8dqyssr+PGPH2HTpk0YDAZKSnTo9CZBtjeYsVgE8svnD2K3uwiFItTXL6KsrAKzVP8it0LbrHb0OgNms5VgMITZLBiNVqtdcpU6eOhHD7Njxy7efns727Zt549//CO///1LvPvudrZt28Y7298VdImuXrp7Bzjb18+ptnbF1Ta1UyoaizM6NkE8MXpNt5TMLJR5jImRCQHgTYyKzrDRc8RGJ5RJLJ4QlI1zFy4oJZSykF24dFE4A+Mxzkm5MbHqO8eVK99x6coVAQ2+IKDB0diIxPvr58DBw3zw4Qfs3LOLnv4BhuIJXn39bzz2xBP86qlf8fIrL/PhRx/zyqtbePqZ53jv/Q+lvJP89ccV/qF8R5LDwKda2zl+4qRSKnniZDPHjp+krb2DgcGYYpKJjo4zFBvl+IkWsf6TEE8HDh5m1+497D9wiMOHj7Br917lXrZ7zz7lbiYbMiYrUiaJ8l3dvcpN61TbaeVG2draTlNTC0eOHadR+nxycHn3nn3s3LWHd997l5d+9xJ/eflldu/ZR+fZbvokW/3Zrl6l60zOBw5H46ICJzpCX/8w3b19gsgSi/P11zv4y1/+zPvvfcDOXXvo6x/k4qVrw847v/kUv1GHU1+CVavFqTNg0+qx6U3oC4vRzp2PobAYq1aPduZc9LPmY9fqsRZrMc6bj2HuPIzz5zMvv4BZGg35mVlkXZdMTlKqIkQz0rMnzRWpwlUoXrAnaRu5yamKEE01Z8iClj0tlazrUiTDxbXC9q+rRVn8sqcJJ58mWeInpoq/l5eSIULD01KFrT81jYLkNHKuS0WTnC491Ip5Iyd58kYmT2Hy15CXms50VQb5yWkCa5WiJjdVRU5SBjnfy6CkYAaldqvoQJsipnKMQNz/5HucZJlXS1T/lAxy5EksRRK5ZGH8EJOY/Lykkvm9VLKmqSdNIepsZmTno5tThFVrxDivBEuxHofeiNdsp9Tuwmkw47U68NvcOHVmXHo9EZeLUpeTgMOK12LDZ/fgMNtw2a24bCZ8VhPlXifLaspYURFh3Zo19MXjQsR27NjBX/7yMsuWr6ChYQmLFjVQW1tLOBwWlnHJGi4HdkvDIYnAIZqLnW630mhstlhwewWSyuVx4/Z4sDudGM1mhf9ndzjxeLwEAkFqaxewevUa7rnnPp5+5ll+9eunWbfudqqqaiQRc+Hx+PD5AjicTmw2G06nk9Wr1/Lkk7/ksccep6FhMUVFxZgtFowmEzqDmKKKi0WVyvLly3n44YcVYsfqNauprKzEYDBgtTnQlujR6Y0UFmkp0RmYP7+YufPEKlHOjs0rnK+YPHQGPQaTkeKSErQ6HWaLhVAoRFlZuXJLrK+vJxQK4fP5FGELhULKGnHBggWK69Pr9VJRUUl5eTl2u53y8go2brybH/3ox5jNZrQlOoqKtRhMZhxOl9K1ZrZYMRhNWK12QqEIkUg5TsnZWVRcgk5vVN6XxU0WMLPFhs3moESn5xe//DV79uxl69a32L79XbZufZMtW/7KK6/8B6+//jp//MOf2P7ue/T1D3Cm8ywnW05xSrJhd57tVqo5znaJ4/658xclZNOoqE0ZGVOCy/HEpKkjPjJOND5KfFTcyGKj48RGRhV34tj4OcYmJqQAc1SsFM+dY3R8nOFYnKFolPFzotdsZGyCifOXuHDpKucvXiY2kmA4nmA4lmBgUBgojh0/yVtvbeNXv/41H33yMTt372H33n089ONHuGHVKpYuX8Zvf/d7PvviK7748ms+/uQzPvr4U/oHhqZY/hMKALiltY3W9tN0nBWZqM6zPXR0dkti1qSIWXNLG2e7+ojJ1v34KN29gxw91sTBw0c5ePgIhxqPse/AIXbu3sv+g4fZu/8gjUeOc/TocY4eO6Hcyabervr6xQ1PDibLk5h8u2ptO62sH0+ebObosRMcP9lMc1s7h44c5fDho0p2TLARj9PYeIRvdu7ko08+YeeuPTS3tNHUIu5pbafPMByLS2ipc0r558BglN6+QfoGh+gfFlGGV155lV/+8pc89dQzfPHlV0ycv8CVq9caO3bt+ASfQYe9RItx7lys2mIM8wuxlBgwFpVQOHMOhvlarFo9xTNmU1QwE7vWgKVIS8msOehmz6V4xiyKZ8xibn4BOao0Mq9LIic5VRIyIVAFajGtZE1Ti4lBesEW4iNuYtnTUsmeliL9mnqNSGVfJ16sNSlpaJLV5CapJAG8VsCmCpogXEgiJhkkcpLE1KJJziBrWipZ01LJS1GTl6QiX7mtpaNJEStReY0ouxULVJnSzU8KTaekUyChs7K/pyIvOY3c5GThbEzNJTc5ndnZeczIyBMkf7X493nqdCk7lyHl1gSzUSaW5KZkkKfOVsLOeSkZZE8T606N9INA1nWykIs1ozyFyS0B+WnZ6OcWo51ZiH6eFlOhHt28Iux6M26DBatWj7XEiN/mwlqsxzh3HpV+PyG3C6/VgsNkwWGyY9Nb8NislHqdRDxuyjxOFkaCrKiMcMuqlXQPRwV26mRTC7//tz+yqGEp119/AwsXLlTuNYGAgN7Kq0BlAnPYcbm9eLx+TGarkuuyWO14vH6lmiUQDIlKFbcXbYlegIIDfiwSyb2mpoY1a1Zz//3389uXXuJXv36aH/7wR9TW1uF0OiUzhAefz4/XH8Tp8hAKRairW8gPf/gjvv+DB/AHQ8yZO18qkrSiLdFTVFyC3mDGZndSX1/Ppk2bWL9+Pffeey833HAD1dVVuJwuPF6/4oCcO68QvcFEic5AUbFWuY0VaYspLC6iRK+TbmdF6A1myS2op0RnoLQ0THV1LfX19SxYsID6+nrKy8vxeDyKlb66uppwOExdXR2LFy/G4/EolvyamlpqauqoqVlAQ8MSli+/nvvv30wgUIreYJQYjkYpKyZ+QHB6XFhsNqw2UagpNwDo9EZ0eiNaCaIses3E5OVyebBaHZjNFqxWC1qtlt/+9rd89tmnbNu2ja1bt/Laa6/x5ptv8re//Y0///nPbN++nRdffJEDBw7Q3HKKXbv3crjxKG3tZ6S+sQHa2k9LE0eUiXPC9DA6Ps7ohAzuFcSNkZExRkfPkxg/T1RaIyZGJxShi8dHiMbiJEbHGBkTj4mJC9LHPMfo2DiJEVHh0j8UUxiMsZFxRifOc+Hyt4ydu8DZ7j6l4FEmuu/es493tr/HM889xz333cuihsVs3Hg3N910C9XVtbz2+hsMRuP0DsXoG45y9NgJvvxqB4NDMSUrF42PMBiN0dPXT3dfP129/aIFu3+Qnt7J7rXunn76+ockJ19MCXBHY6PSZNPHmTPdtLSdob2zm/bObprbO2jr7Kap9TQnT7VztrtPoevL5PuBwWH6B4YYHIpLn2eQ7p4BenoHFY5l59ke2trFDUx2Nh47fpIT0i1NJm0cPNSovH/02HEaJUNIy6k2jkmB6cONRyVc1Rn6BwfE/49zonOufyDG4JAgeDQePc7hYyc41X6GffsO8OtfP8M9m+5lw8aN7D94gMtXL3P56pVrRezLD/DodLgMRmyFhTiNJdgNekzzSzAXGSieWYhhrhaH3oCpaD6F06ejm1PI/BmzKJw+C8PcQoxzi9DOnMu8/Blkq9PJmKYia5pKyoKpJYahWgiONIHlSLewrOtSyJ6WQm5yKjlJKQqdQhEkSTyyr1OT9b1UNNNUaKapyJOceTnTJkVr6ipx6kOh3KdmkDUtjeykdDSpGcodTSO5DmVhmpGeQ35qpmLrF8R8tTIJ5UsrPtm5OLm+VIuAd7Ka/OR08pMzyZmWzvQ0DbOyCihIk4s6BXlE3MdEq7QsWvnpOWjUUvhaJYwdGilQnX2dSsmIyX1imtQMIWjyDwepAqSck6xmRno2xdNnM1czg6JZ8yiZq6N4rpbiOUVYinRYinS4TVY8ZhsekwWnzkhNaSkRjxu/zYHb4sCiM2Et1hO0O6gK+kW2LBBgeWU511eXc+PKFXQODQsRa207zQsvvkRdfQOrV69RpoiKigpBn6iuJlwWweP3Ko5El0fQ5a02h3hxdHvxeIR4yaJgtTnw+UunEDg84rbjcmK12wiHQpSVlVFXV8ftt9/OU089zTPPPi9NV0swmy0EJESV1ytKI+12Jw6Hi7IysXJbuWoNefnTmTlrDiU6A4VFWoqKS5RSyZraOtavX8/69eu56667WLduHYsWLaK8vByfT+TDRMDapljOC4tKpKxYobI+lKtQtLpVbq0qAAAgAElEQVQSCouLsNocUrbMQLFWh9FoxuFwUVFRxYoVImdXW1urrA3LysqUzF1ZWRnhcJjKykqCwSDhsLinLV68lPr6RcoUevfd97B8+Q1oS3RiqpXujLKQWR0CEmyWIgJ6gwmTWdz4tCVCXOVsmUB3ifocj8ePxWJFr9dTX1/P9u3b+eyzz3jrrbfY9tZbvPbaa7z++uv89a9/5ZVXXmHLli3cf//9/OIXv6CtTZgVGo8c44svv+brHTvp7RsQnL+mFjo6u67JeY2fE03MI2NjJMbGGBmfIDE2IVaIiTFiI6PER0ZJjIyKYPLoqID9nhvn3AVh1b546RKXr14hMTrC0PAwiRFBUO/vH6Kvf5CR0XEFkXT+wiWGh2M0NZ/i0OEjk5NIUwsffvQJz//mRe7YsAGTRUQRHn74J/zkJ4/yi1/8ita204yMnyc6Mk5nVw9fff0NX3+zk+H4iHK3i42eY3hkjOHEiGRiiBNLJKSmZkmARwTtPzEyIVXLjCt0ksTIhLJ+6+0bYiiaEJDl4QQDQ3H6BqMKekv0ckWvIcGLyWdYoWb09Yu3ZUHr6h7grOQkbD/dcQ1OSr6THTzUKFyJEt1ensZapq6Iu3oYGBiiu6eP7t5+YiNxqU1bTNlyqHxgMMY3u3bz7HPP8dQzz/DCb3/LL3/1a+65917W37ae+zc/wMHDh7h05TKXv/32GhHbv/NTAmYTLqMJn8mEx2zAWFRIUf5sTIU6imbMwTi/GLfJjE2npWTOLLSz56CdM485edMpmTUXw5xCCgtmUTRjNvlZOWQmSYKVokaTnCryTcrNKk20PquzFPpGdpKYwLKuSybruskJbOoqMvs6MenkTEsld5oKTbJaWgleO4XJbkGZkThpw1eTkyzckWIdd60tf6o1v0CdJUF+J3NmucnyRJc1OYX9i8HjGrJISjqaJDV5qRnMSMthdnY++WoRQs5XTxo78lTZ5Ei4qPy0HPLTcyhIzyFfnS0ZWtKkSTWNrOtUCnYq+zq1uD1Kjs/spLTJNWPypIgJAkouc/JmUjirkKI5xcybORdDYTGm4hL8Dhduk4WA3YXHYCXs8lDm8+K12HCb7ThNNtwmK0GHA6/FTNDpoMLvpz4SpqGijGWLF9I5NCzCzq1tp9ny2t9YuWoNa9aslW5iNdTW1oqJLBAgHIkQKA3iC/iVjJjN4cBksQiTgN+P3SH4hR6fD5PFgslsxmq3i5Wiw4HX58Pl8SjORp9PgHCrqqpYuHAhmzbdw88ee5yf//wJNmy4i8pKiddYWkogEMDt9eLxejGZzIRCYX740ENcv3Ilc+bOZe68+RQWF2M0m9EZDBRptWhLSgiWlnLX3Xdx96a7WbxkMWUV5cJ44nHj8/sVC7/dKZBQYl1nUQgZMsHe5rArNzGXx41Or0dnMKDV6TAYjOj1BpxOF6WlIVasWMHatWuV6Wvx4sWEw2ECgYAypdXW1lJeXk5NTQ0LFiygrq6OdetuY8mSJVRUVFBRUcmNN97IAw88QIlOJ258LuEu1OpKREmm24Xb68VstWKxWrHa7Oilr6lYq8VsEVZ7vdGIwykaBpwul7TKDeByu3j8iSd4/4P3+ejjj/jwo4/Y8tprbHltC397/W9s27aNt99+my1btvDggw/y6KOP8vHHn9DZ2UVr22k++fRz3njzLQVR1NTSwsnmZs529xCPT5ozRkcnGBmbYGTiHCPnzjMyISaqEUm0xL3rWhfi+YsXuHj5AhPnJ7ggiVgsEad/cEDwCy9dYmx8QrlTtbadprunj8TIGGe7ehRnn7yGO3rsBP/2hz+xYcPd1C1cSCAU5OlnnuXo0ePs2bOP5uZW+gYEOisWG6Ojs5tdu/dy/GQT0dExhuJjUiB7XDKgTDA2PsH4xAQjEpxYfE/j0g1wTBKucWl9KuO1xiZrauSqmoGYUoEzPJxQSkOnilj/wJBiKhEP0VsmOJeTgjc4FFPWnTLcV+4FO9nUwrHjJzlw8DB79u6n8cgxZUUpC56cG+vu7Vc+18DAELF4grGxCc5fuKxk8s529bB7zz6eevpp7tp0N+vvvIO7Nt3F+jvv4I477mDDHXfyxBNP8sabb9DReZaJ8xevEbE933xKwGLGqi3BXqzFVDgf7azZ6GcVop05h6KCWehmz8VnteA2GTDOn0fR9BkUzZxD4fRZFM+ci3bGHAoLZjK/YCaatEyBlEpWkZuSSl5yKpppKYohYqpgKOKTnE7ONLV0S5PWipKJoiA1g/yUdLK+JyaxrGkpyoQk56P+NTt2TSVLyuSUlpOSrohYbkr6NXe1qdky8fnV0hpRPdkyLU1i/2rouOaWlyJb+1VCfFLTlCqVfHU2GlWmRAcRj9zkbHJTJDOGOkuUhaaKrJgwe6gle72KrO+pyJkmPxdpZF2nJitJfc0kJv+ap8qUjCpq4XJMzWRG7nRK5ukoma/FajBh0Rlwmq24/x9b7xldZb1+a2t6z0rvWb1npaxUEkJI7z0BAtKR3oIQCCIiYAVFxW3HrVus2y5iwQ42BKUJJCRZ6QWw7L3/57wf3neM6/3we54nyT7nwxopBkjWGK6Z+77nvKbVjtPiIMOaTG5KOllJyWTak0k1J+EwWDEnakk1W0kxGsl02MjLyiAvM4P87CwqKiq42NcrJrHfLl/lxZdeprSsgqamZmUVJmeX0tLSyMrOxpnuVCjraelOZSKzJydNXzNKOTLZyWexWZT8WKpTVJqkpTvJysxUOINVVVU0NDSwbr2A++7ceReNjU0KLHfmzJmkZTiFycJqJTs7m+XLl7NtewfOjHS0ei1xCfFTrPFaBe5bWl5GXUM9uTPzlO9LrlhJz0wnPTMDs9Ui2c8FlSM7J1vJcWXnZCvB7xm5ueTNFGFlq82KRqvBZDZhs9uECUSvJycnhwULFjB37lzy8/PJzc3F6XRSXV1NQ0MD5eXllJeXK+0ApaWlVFZW0tBQT0NDAyUlJRQWFtLQ0MCBAweoqKwkQZ2okEIsNqtS5mlLspOclkLWjGwysjKwJdmVOhm5Ukar1ykTZUpqigImrqmv5Y5tW3n19dd4/c03eP3NNzjy4t95/sgRZRp76aWXOHz4MBs2bGDt2rVs29bBt9+e4sqVLr759hT/fOsdfjp9hu5rfZw7f4HvfviOn8+clRx8Y4oLcWB4jIGRMYbGJxgZn5AIHGOMT4iJSzZsTHUfysImBO0PhdYxCeD9g6HhUWmdKazfV7uu8dPpM3z8yWec+u4HTn33A2elFuQHHzrIosVLKaus5K49d3Pm7C+claziPb0uunr6BMG/f5jua32cPPkdF377jYGRMVzDY/SPSNOY9HZkVKxKh0dGBA5rVEya/UPDIgM3PMbA8DgDQ+MMDI9LebgxQQeR6m36+sXNziWJl3IvHBqjf0jcz/qHRnENjuAaGhFvpcbkfimz1z8wOaXJFTMyfV4WMdnwITsXfzp9RglVy1ObDPWVWZiyGMpTYJ9rQDJyCJPMh8eO07G9k6XLltEk3RTnzJtL223zWbJkCatWrmTXrl10dHSwf//9nL9waXrY+aO3SDPpSdLrSTOYSTNbsKh1WOI16KKi0UREY4pLxKHXk6TVYFMnSm7EOBIjotFFCaHTRcWhiYwlMiCYIHdvgj28CfHwJMzThzAPb0Ilo8XUh7yqE3kxf4LcvKYHl2/1IsTNmwgvf4nW7qPczEI8fZWAryxSsggpIidNayGSkSTI3UfJi032nflOm6zkaTHE01+ZICdXlQGE+wQp+bCp7sgQyfyh8vIXtyt3nynrSVFsGekn4L9h3kFE+IQQ4RNCmJeKMG8BIJ4UWAmF5RVIuJfIuAXe6i3cnB5BBLv5o3ILINhNBJ5lx2Kgu49ivw/18he/OHj4ifC0VwAhvkEkRMWji9fgMFuxGkyYNHoyk9LISckg1ZhElj2NLHsK6ZYkUo120iwOrBo9KWabgAc7U8nNSicvJ4tsZwYlpWVc7OsRInb2l3O88PeXqG9oollaJ+bl5Sm28ZycHPF+Tg7pkp0+PTNDuXulpjlJTUsnJVWYCGRwrz0pGbPFhtlixZEsgL5ZOTOkP5uqrCwzMzOZNSuf+fMXcOeu3XR27mLnzl1s2XIHs2blY7VaSUtzYrUnSWaFVLKyspk7t42O7Z0UFZdKqzOxwtTq9Oj0RrQ6AwlqNXq9nuTkZFJTU0lJTSU5JQWDwSD+nuwc5XuVb3opqWk40zNISxNFnhkZGWRlZZGfn09JSQnl5eU0NjaTkz2D7OwZFMwuQm8wkqjWYjJbcDqdlJeXU1VVpTgTi4uLmTt3LvX19VRUVCifKywslISsjOrqGmpqasnLy2fWrNnk5xewZs06tm7dRqJGrfSdWWxW7I4kDCYjaq0Wm124FdMzxHrXYDSh1ekxW6zS8yDclgmJaowmM/n5BeTkzKCtrY1Nmzbx8MMP8+KLL/L888/z7LPP8uxzz/Hss8/yxBNP8MILL3Dw4EG2bdvG6tWrWbp0Gbt37+Hpp5/l2LHjvPHmW3z8yWeK3f7sL8KVd/7CJa71uHD1D4uJZHic/uExhscmGFGCsOOMTVxnbOI64xOivkOm1Q+PjjA8OsL49Qlu/H6Dm7//wY2bv/P7HyIj9sdff3L95u/TSB0nT30vfQ9CtOS82oWLv/HZiS+4c9duqqvr2LJtGye//068mP8k3H49fS76BgbpGxxhaGSCK1e7pYxXH0NjE1KGbYL+EfFzDClUEfG9Do6OMjx+nZEJkXUTGbjpf25QWkkKh6J4v39oFNfApGtzcHic0bEb4gY3el35e/pHxnENS2I6PDateXtgUBSLCh7lsNSw3KcAfGVMlFzMeeVqt2L+uHjpsrJ+lJ2Mv13pwtU/yOUrXfx0+gy/Xb7KmbO/8uNPPysVO1e7rvHGm2+xqb2dufPmUlZWRllFOY3NTSxdsYwVt69g/fr1dHR08MADD7B799289vqb092JH79DjsOK02ohx55MqsmKTWfEEBuHITYGQ0wclgQN5vhErBoNpvgE9DHx6GMTSAiLQh0ejTo8msSwKLRRcUT4BxHo5kWQuzch7l6EeXgR4elLuKffpCNQEo5JJ+GkcCmgW9nc4e5NiKdYoQW5iUC0Mvl4+kvrtunmDkXQPCdpFip3f2md6KcI2P8hQgrxQ9ybVJ7TLfsiPxY4LTqgGEikR7Cnv8SNFAaUcO8AYgJURPmrpOboIMIkWkmEt4owLxXhPiGESncx2V0Y4hlAmKeYQlXu8grRjxAPAS5WuQcQ5OZLoLswy8i3PnkSk4VbEUWfQEJ8AgnzV5EQFYdRrUMbl4hJrSdJbyHPmU26JRlroh6HzkSq0UqS1kiKwYLDaCbVlsQMZwZ5GU5yM53kZmaQ48ygrKyKi319QsR+PvMLr73+JoVFJdTV1VNeXs6sWbOU3JOcZZLZf3l5eeTkziAlLR2b3UGSI3WaCJgtNqy2JBzJaQrQN8mRQmbWDLJn5JGeJaab7OxsZs+eTW5uLrNmzaK+voE1a9fT3n4HGzZsoqOjg0WLFpKRkSHZzM0kOVIwm604HKk0NjbT0dFJWXklWp3478Ieb5RevIVtXq/TkWRPwmKxkJycTEFBAWazGadTdHQZDGaFnZicksbM/AIys3JIT3cq4WQ5iCxEp4DZs4uZObOAsrIKKiqrKSouJWdGHvYkB3a7nfT0dMm00kptbS1tbW00NDRQU1NDRUUFVVVVFBYWUlFRQW1tLVVVVZSWllNaWq6YO4qKSmhsbGbV6jU4UpIVZ6Q8idkcdhLVGvQGEza7A5vdgcFoJiY2fspzIJ4Xrc6IMz2TsvJKSkvKKS4uYdGiRaxatYr29nb+9re/KYaO559/nqeeeoonn3ySI9JUtn//PtauXcttty1k+fLb2bZtOy//4yivvf4m739wTHkxPPvLpDNPhsh2dfdwpauHnt5+UVM/MsrQmOAkDo5NMDg8Jq0eJ6R26QFlyhgZHWd84oYSLB6fuMnEdYGfuvn7H9z8/U96+/oVtqAQzz7lhfbK1W4+/+Ir2rdsZc7cNhYvXsYbb73F16dO8t77H/LBh8f58aef6esfwDU0jGt4FNfQGBcui+mkf3BITJQjQnxcQyISMDwmV8WIFaIQrjGGxiSX5ahYOw6OSWI1LeAt3vYODNMvi5LUrSZ/LAve1P/WNzRK74BAdPVMWUFOa9J2DSn3MplM0tXdp2Tk5DWjjJSSV46/nrvARen9rmu9XO3p5fzF3/jyq6/59NMTfHbiK07//IsiYpevdPHBsWM88ughNm/eLNrfK8qZ2zaPZcuXsWbtGjo7Ozlw4ADPPPMMBw48xKOPPjpNxL4+8QH5aXbS7WZy7MmkWR3YDSbMCQnooqMwxiZgjtdhjtfi0BmxJmoxxCSQGBFNXEgEiWFRxAaHkRAagTY6jhCfAALcvKR1oDeh7t6Ee/oSJmWggqXpKdh9KmHD9/8qJkFuXsLp6OEt1mse/oR7+il2dpXUpSUmr8nCTEXQFCOJ9FA6xnwVI8d/E0CEyPpJE9x0jJVAQvlLpZu+UoXMpCCqPCS6vIc/oe5+RHgJCHKEbzDRAWFE+E5OcBG+gYR7BxLpG0KYl4AMh0k3s1DvQELcxd8T5iEFx919lXWiyj0AlXsAoV5BBHv4iSnMzY8gt0nuYoSviiAPP4Gn8vQTZhG/YML8gokLjUIXnYguRo0hTkOS3kJOcgbp1hQcOgsZliQyLEkk682kGq3CxWgyk+5IITs5jRxnMjMznMxMz6KspIoLvS4hYmfO/sqHx45TUlpOXX0DZWVlyipx9uzZ5OfnK5OIjKEqKCggZ0YuM3Jn4khOIStbVLKIicwpEehFlinNmU7OjFxyZuSS5EghPSOd3LxcZuQIY4fshKyrq2Ne2wJuX7mapUuXs21bB2vWrCU/f5YUdk4WfWMWK6mpaRQXl7Jy1WqysnJIVGtJVGsVq3yiWotWZ8BoNGO2mElPT8doNKI36LFYLWh1OuxJdgwmMwajCavEUUxJEz1mSY5kMQE6Bb/Q6XSSnZXFzJkzpZ61YvLzCygsLKKoqJiS0nJqauspL6/EYrFgNptJTU1lzpw5VFRUUF5eTn6+YCfW19czb948iZDSQEtLC+Xl5VRX11JaWk5JSRlz5swjJyeXgoJCWlrnUFFZiclsFrc+gx6zxYLZakGj06HW6ianLbUGtUanCLrRZMZktmK12bHa7FRV11BWXkFNTS2tra2sXbuW5cuX09HRwd13382zzz7L66+/zrPPPsuRI2Kd+Nxzz/PEE0/Q2bmT+fNvY/ny2zl06DGefvpZ/vGPo7z/wTGudnULmvn53zhz9hd+/PE0Z878wgVJyOTixStXpSbj/gG6e1109bhEk3TvgATI7ZeajsUNSA4xj0/cVFaTw6NjjE8IAPDNP/7gzJlfeOvtd/ngw484d/6iYC8OCzv/tR4XR195nXltt1FVXcP+e+/j65MnOfDIw2zf0cmhQ1L7df+g6DwbGqG3f5BzFy/RdU0QQAaHRhganmQ6Do+MCSEeHWd4TBhVBkbGlYcQoFEh0iPiMTA8zoAkTkPSSrJPErEBOT8mTauD8vQlC9jwmKBm9A/R2y/WkL2uIfr6hIjJU5n8vlyXIptHRIVKv4LVEizELs6dv6Tk3C5c/I2ua724Boa4fKWLT78Qwev3PjjGu+99yPkLv9HnGqSrq4eenj4uXLzE8U8+4eirr/Lggw+ydOkyWlpaWbBwIYsWL6a9fQtPPvkkR48e5amnn+bhhx/m8OHD08POH71JbrKFzCQrOUkOMuzJWHR6DPEJGOPiUUfEoI9OwKrWY9casar1mOI0aKPjiA0JJyE0gtjgMOJDIsQkFhAstTpLAuDuI8jyHoKFGHyrDyHu/mLS8ZAFwFey5PsqxHrZuRjk4YXKS3IRevgKd6Kbt7DDu/kIx6K0Cgz3CSRcugUpK0n3KQFmT3+C3L0JdBPWejnLJotQkJuXEqQW9I7JqS/ES0xnsilFDkFPhRwLEfMjzMOfcC8xSancfAnzDiImMIwov2BhSJFEM8xbGEXkW1uYjxClEMlOH+rhT6RPkPRz+EyGmt38pPWrj1gnevgS6O5LoBSGFuaRYIIkAQvy9CPYy1/c23wCiQ+JwhRnQBelwWGwYdOayE5OJ8+ZTarBSobFTqY1CafJRqrRhk1rRJ+oJcWSRH56Fjkpycx0ppGblk7R7BIu9PYJY8eXX33DBx9+RG1dPXV19ZSWlipWcZnCnpWVRU5OjlLJkpEhCBzyY0ZeHqlpGVK3mOAkOpIdyp9LT09Xpjmn0ym58nKVupeCggKqqqqYM2ce7Vu2cveevXRs72TnnXdRW9eA3e7AkZIsbmI2m6C7Z2awYMECnM501LJomSxotHpiYuOJiY0nPlGN1W5DrdUoHET5IbMPZWCwxWbFYrOKRmWpCDPVmUZG1mQYOTs7m8rKSkpLS6isrFTMGjU1tdTVNdDWtoDS0nJ0Oi0Oh4OqqipaW1uprKykoKCQ0tJyiotLKS+vpKGhibq6BurrG2lpmUNZWQWlpeWUlVXQ3NxKXl4+eXn5FBWVsGXLVhzJqZjMtikRAosCKjaaTSRoEomKjlXEXKPTozPqUWvVSkDbaDZS21BH/qxZ1NeLG1xbWxsLFy5k3bp17Nu3j6effoaXX36FJ598mueff4HnnjvCQw8dZPfuPaxZs561a9fT2XknDz54gOeeO8LfX3iR77//UXEpnj9/kR9++IHvv/+eixcvKR1a8jrrwsXfuHK1W0Blf7vCxUsyMmmyLPJaT59yixkcGmVk9DoDg6O4+oUT8PqNm/zx779wDbo4evRljrzwAp+cOMGV7l5GR28wNDgq3W76uPRbN9+e/IG9++7ln2+/xclTJ7l7925WrVrF3r37+Pqbk4qJoae3l1/Pn+fE519y5Wq3AheWHZcymHhkVLgPld41JawtCdvIGENDowwNiT62wcFRxZ0ogt4iJNw/MEK/vHKVzCDyTWxAErHB0QkhcAMj00tKpf41+X1X/7AyjV3r6VeciwKtdU1yFAoxu3zlGpd+6+Jql5jU+lyCItLjGuD8+Yu88857HD/+CSe/+5FfLl6md2gY18AgZ8/8wokTX/DGm29x1+572HXXbu66627WrdvAypWraWtbwIaNmzn6ymt8/e0p3njzLfbu3c/Onbt48smnp1vsP3ydnCQzOY4kMm02nFYr+gQ18eHRJEbGEB8WiT46HqvOgEEKP+tiElCHxxCrCiMhLAJNRByJYTGow6OJU4WIzJeHt2R88CPY3VfY6t1EVUqItN4TK0IvVJ4+BLp7SrSKoGmW9RBPH4I9vAhxF3e1MC8/RRhDpHVjkIe3FAoOJtQzmFDPwMk/7yXWiOHegYR6CmajQr1w85p221JWmtLKMdxTOAxVnj4K+DdCynmF+wQQ6RMo1qRynk2y9CvrRamFOdIvhGj/EKJ9g8T37+WncBjlqVAgsoJReQaKtaCbL6Ee/kT5BBHq7UeQm7fUI+YnGT7Evxvo4as8Ajx8pHjDVLt9gFg5evkR6OFLqG8QkYGhaCMT0UUlYtOYMCfqsWlNZNiTSdYZcZqs5CankWFx4NCZsenM2IwWnPYUsmwOMmzCxZiZ6qSkpIyLfZKIHf/4U97859sUzC6ipLRMeYEuKipSREgWsJycHFJTU0lLS6O6tobsGTmkpAmQbnp6FnkzZ5HkENT6VGeagllyOBxK7iwlJQWHw6Hc28TNTdAumptbuX3latau28CDDx1k3/77uP321czIzVPgu0mOJJLsIvTc2NhIRkYmWq0ejUZHTGwCarVOWSsmqDXEqxPQGcSLvfyQxSrVmYbeaJDuSxqli0xvNGC2WsTPMEOEk+X7ltwDJt+zZKpJRkYm5eWVtLbOIS0tDaPRSGFhIXPnzqWpqUmxz9fU1FFbU099XSPz59/GwoWLaWhoorV1LmVlFVRV1TBv7nzmzm2joqKKGTPy6Oy8k6XLVhAbl0BCogad3khKqhO9URBKZEhxolqLTidWiWqtjriEBBI1GnQGAwaTifiERPJnFdDQ2KgQRpqampg3bx7btm1j4cKFLF68hKNHX+Xxx5/ghRde5PnnX+Cxxw7T3n4HO3bsZNu2HWzbtp0HHniIl19+haNHX+Uf/zgqHILdPVzpusb58xf45ddzoo+qu5fLktFAvslc7bqmiJpMSJc/Lxcqyk3Ck/eeEbqv9TEyIswdN/74g29Ofst9993LS/94iR9O/yQEZHicwcFhunt6pRWmmMq+/+E0H3/yKa+8+gq7d+9m5cqVzJkzh2MffaxMib+eO88PP53m++9/pLevX8FKDY+MMjg0zODgiCRm4wwNTQrO0Mg4QyMTAps1IlfWjIjJSRIdpQBUch/Kk1PfwLCY0obHGRgaEzeyoVFlfdkvBaTlv0MWq6k2++5rLq71TH4sd3+JR49SpyJ/rvuaS1kzyn/XpavXOPPLOc6fv8jJk9/x9jvv8c23p3ANjjI8cZ3ua7088/SzzJkzj4bGZpYuW87mLe1s37GTjZvaWblqDUuWLOPICy9y+vQZfv75F44c+TsrV65h/fqN7N9///RJ7ON/kmbSkm6zkGGz4rRa0cUnoo6MQytlvxJCI0mMikUbn4BRrcUYr0YbGU90UAjaSHEPi1NFEB8SSZivCCaHKEFkibDuLtZe4tYlXuBV7uLFWc6KhXrKU9hURqJYPQa5Tcl0efgoLkVlHejpR4RPMKGeEvlCCinLIGBhdJAEwNOfYA9fVB6TqKr/vsmpPH0Jl8wRwR7eyh1NvtWFevkR4RNAhLe/Mr2FTSGFBN7qqUxOEX4qIv1VREq9aqHefoRI09skFcSPMJ9gQryCxW3M3U9qbBbGDiFgAZK5Y5LeISYxP4K9/Qny8herxVt9pBuZNNV5+hPiHUCwl/iaEG9/ogND0EbHY07UYUzUYkKvMi8AACAASURBVNUZSLNYSTaYSNYaybKlkG4S5g6n1YFZZ8CuN5FitJCT4iQ/PYvMFCelpZVc7HMJYsfxjz/lnXffp7qmjqKiYsrLyykuLiY7O1upZJHJ63l5eaSlpZGenk7uzDzSMpxY7VZyZuTiTM/EZhftzhlZmaJ+JTNzGkw4LS1NaUGe+sjNnaGYH5avuJ3Va9ey/957OXDwIPfddz8tLS1Kn5cjORlnmpP09HSqq6uZOXMmOp0BtVpLfIJayUhZbQ6MJguxCXFYbFassoPQoMeWZJfgvwYFUGwwGbEl2ZVOMqvdRkZWJrNmF5A3M4/CwkKam5rETau6mqLiIpzpTjHR2WyYzCbSMzLJysomd2YeRpOJrOwscmbMYF5bG+UVVVRUVdHU3Ezb/PnMmTePltZWmltaqKyqYs7cedTW1dHc0kJtXR3lFRUUlZRQUVnJ/PkLOPjIIxjNZjRaLVq9HqPZTII6UamG0Rn06AxG4uITpcC2nujoONQaHSazlfgENRqtHo1Wz+0rV1FdXU15eTnZ2dmYzWbKSst45JFHpFvGQV588SUOH36Cxx57nMOHn2DTpk3s3buPLVvuYMuWLTz11NM8++xzPP74YV448gLvf3CMnt5+6Tf+PqVz6lrPlI+lh3hB7VE+vtp1jYuXLit1IN3XeqVw7yBDwyJvJYeHxyYECHj8xg0+PfEFhw49yhv/fJOunh5+/+svxscnGBgcoK+/X8pYDSvh4B9+/Jm//e1JOjo6aG1tZdmyZXz19becO39RMoSc4/TPZ/n13EXlHnf95k2pJXqUgeERBobF2lF2CvZKjsZBpY16CNfQMH2DUo/Y4KgUyhbWfNlt2C/dumQUlWL6kB7yfUwWMdm9KESnX3pe5ed26vPbR0/vgBKAFjSRq1IUQnzttR6XdC/robdvgNM//8KRv7/EZye+4OrVbn799Twff/wp3357iv6BYYbGxjnx+RcsXbqcnJwZNLW2sHf/Pvbu28cdW7eyqb2d1WvWcOeuXZw48TkXzl/g9Omfef7IEdrb29m6dRu7dt01fRL75G0yk8yShd6CQ2/AkKjFFK9FExkrDBuRsSRGxaCJjUcXm4A2Kg5dVCIJoeEkhIUTHxJBvCoSdXg0EX4BBN3iJTkHpWCuRJQQrkUvVJ6TsN5gNx9Ubr6o3LxFo7KMhvL2k5iCwnI+VWxkIQyRDAzhEotQESjJdq+a4lgUKzxfyUTiKz18poGDlY/lacnDlzBPv8lpSaaFTDGFKIaOKcFpxezh6U+IZwDRgWFSwDlAmfTkVeRku7Ufod5iEguSBD7UM4AwTyFWoZ6SmeNWf4JuFZNsmJQPC5ZuX4HSKlG22ge5+xLmE4TKQ4ib+Dp/VN7+RPgHEaMKQxcTjyY2Hn2iGrNWi11nwKY24DQlkWVNJdVoJ0lnxG4wYNUJ9uKM1HSyk9NwJqVSWFzOuZ4+IWInT33Pe+9/SEVlNRWVVcrUUVxcTElJiRJ6nsr8kzFUKc5UnBlOcnJzyczKwZ6UTJozg8zsLGZKNv2MjAxlLZmeno7T6VSs9TlSBmz27NnU1NTQ0txMU3MTK1bezj379vLckec5fPgwa9esYXZRochpSa7BgoICGhsbKS0tJT4+HrVGI4F6zRjNZixSTkpeFRpMxmnllla7DUdKMiaLGVuSHb3RgM6gVwwUZquF/IJZVFRVkpWdRZZUm1JYVERNXS3VtTXkzsxTnIJC+OykpgnbvsFkVDJxTc3NLLhtIXPnz6O2vo5589uY2zaPqtpq2hbMp3XuHKpqqmlqaWLJsqU0t7ZQU1dLVW019Y0NVFdXs2v3XWTPyFG+P6PZKNaI6kRlmtRJBhirLYmERI0S/k5Ua0lI1GCzO9BoDVhtdkrLSjGajGi0GhLVapYuX8bX337D1m3b2Lt3L0888QSHDx/mqaee4sEHH6S9vZ2Ojg62b9/OsmXL2L59O48+eojnn3+el1/+B88fOcJPp88yNDyqZJtksbrW00fXFPGSLeDyNCbzBy/9dkWZxAStop+R0Rv0DwzT1d2Dq3+AweEh4Vj8809Off8jjz/+BJ99/jljN67z53/+zfjEOEPDQwwMDeIaGFQmDVf/MF3dvRx95RW2tLfT0tzMQwcOKHZzucDzm29P8cuvF5i4fpPf//iLv/79b/78119M3LzJwKgIOvcPj9A3KB7XXIMioNwnslqugUF6Bwbp6Z/CSxwRRo8B2WU4NKo4FKeKlvy+fAeTRa5/aIyBgclizd6+fiVDJj/Xk7889CnrxK7uSYfi1Od6qmuxp9fF9z/8yJ27drN//3289tobvP/+h7z33ge8/fa7fHT8Ez46/gkPPPAQ8+bNZ/mKFazfuIFVa1azcpVgka5cvYr1mzZw+InDnPjsBN9//z0//fQTH310jH379rF06VI2bdw4TcQ++vB1Us16Ukwmkg1GTAkJaOMS0EfHow6PRhMu7PMJkTHERUQRFxpBnCqchNAoYoJCiA8NJT40nNigcBLDogj18SPwVm8lkKtS1nHC7Rfs6UWwp5dk1hC3HpWbLyFuPhKxY/JOJmz14gV+6rQU7O6thH5DPCbDzKGSIy/Yw5dgDx/hkPT0mTZlyUaSqeLz3+tEeToK9/IjRL7vTREs+evEDc1zmuNyciXpKwmMP5H+IQIJ5RVAiJcQpQgfqc1ZMYsIEQv2CBR/zl1aHUr3PJV7gGKtD7xFPLcCReWjBJ1loQrx8pd+fp8p70tlmu4+qLz9CPcPIMwvQIlKGNVaTBotxgQ1NrURh85Cit6G0+zArtFj02qxafWkmgXhI8uRSl7mDIpLKznfK4nY6Z/P8sWXX9PY3EJDQyMVFRVUVlZSU1NDaWkps2fPVoj2KSkp4q6Vnk5WTjbJqSkStT6dJEeK5EoUeCpHcjIZGRlC8KSbmIxeKiwsVCzmsvGhsrJSoJvKK2huncMdW7exd99+Dh16jI0bN4npxmzCZreTkZEhWd2FiKnVagxSnYqci7LYrMpty2q3YTSblMlL7jlzZqSj0WmlKUavrB1j4+NIdaYxt20eNXW15M/KV9yadXV1bN7czooVKygrK8Nqs2KxWLBYLBgMRlJTnaSmpmAwGrHZ7TgcDnLzZrJw0WLmzZtPS8scGpuaqatvoL6hkba2Bcyd20Zb2wIWLVpCU1MLCxYspKVlDjU1dVRX11JYWMzGTe3kz5qNTm+UwMUmEjVaZQVqNJswmszoDSYsVmFUkb9GrdERn6gmLj4RtVpHVEwMJouY5GIT4rDabRQUzqaiqpLaujr27t3HPffs45FHDnHkyN956qlneOihg6xdu57t2zu5885d7N69h127dvPoo4/zwgsv8uijj3P0ldfEi6prkO6+fvGiKd3DRM39pHDJlI2pE5p8K5MDuoLHKGDCPX0u+gcGGB0fEzmym79z/JPPOHjwEU6f+Zl//6//4a//+Q/jExP0DwzQ2+eS8k1DdHULVFNvXz/Hjn3EnXfeyYYNG/jggw+U3q2fTp/hp9NnlO6u4ZExIWL/+g//87//N3/969+MT9wQ68LhUfoHpYJPqeSzr19wFbt7+ujuc3HNNSCMGtKacEAKO8vcSLlXTXEfSqLVOzBM38CI8jl5mpNvX719A/T09kvuQ5c0/Q5IwuWatiqURUx+iNboa1y52qOsFXt6+/nxpzNs3bqd0tJy6usbWLBgAUuWLGXdug0sWbKMVavW0rljJ48cfISDDz/Mlm1baW5ppqK8gsqqahoam1i5eg0vvvQyX375Nd9+e4offviJzz77nM7OO1mxYiXr1qyfnhM7/hZWbTwOkxGH0YQ+Npa4yCjUEdFoImLQRsSQGB5FfEQU0WERxKjCiFOFE6eKIDY4hOggFdGBIUQFhBATFEqIt4+YhDyk6hB3aR0nC4CnYCnKmCmVpw/Bbt4Eu3kR7OEpQtKyS9HDH5Xb5BpyqntRTGl+U5x+k/QMZSry9leMFNNWgZ6+4t+ToML/3UUm37dCJTPJVKOKyn06UeS/bfrTpzl/qQBT5MBku7vK3U8pw5QNJ+Jrgwj2CCBYDnFL5g5xW/NTXInBbn4E3uql/ExCrIQZJMhdTHrBU77XIPnn9JQmYg9vgj29CPH2Iz40EnVkDMZEDUaNjiSTFYfBiileR5q0Tkw1WrFp9STpBKYq1Wwj3eYgKzWDwqIyzsuTmFzG19TcSmNTM+Xl5RQWFlJaWqq8cMuECbn3KjVVhIbtyWJ1mJrmJMmRKsjqyakYzSasdtu0VaJMdM/LyyM/P18RMDl7JaC4BYqxYcXtq+jsvJO9e/ezceNmZs7KJzk1mZwZYiIsKiqiqKiIgoICtBoNeoOeBE2ict+S+8F0BtEXFp+YQFxCvCJkJotZyV1Z7Tbl6+TKldr6Om5btJDm1hYaGhskkS2kqamJ9vY7WLxoCcXFxSQnJ2O32zGZTJhMZrQaLTqtloSEBHQ6HUaDAafTSUNDE2vWrKO1dS4LFiykvr6Rmpo65s5to6mxhTlz5jF3bhu1tfW0tMyhvLySqqoaqqtrKS+vZMGChcwuLJYYlGkYTRZMZovSMG2ymDFbbIKbqDOi1RvQGUSxp95oEDczjTC6yFNngjqRBHWiMpGGR0VQUlrK+vUb2b37Hu7Zs48DBx7hySef4ciRv7Nnz15Wr14rCdjd3HPPPvbtu5eDBw9x//33c+DAQU6c+FL0T0nrwq6ubq5e7eKKxALs6hb3J9nAIQtYT69LccpdvHSZS5KI9Q+MSI7AYYZGhkUg+ubvjE5c59jxj3n99TcZGBrgf/6f/8Uf//qLoeFh+qRJRTaDdHX3iUnv8mVOfH6C+++/nwceeIBTp07x0+kzShnlV998w8lT33FRwmfd/P1PRcj++td/mLh+UyL0CwEbkcwdw2PX6R8eo3dgkO7ePvpc/RKGShg6ZFKH/LHSbD3F4CGTOlwDknFjaEzpX5NvYsodTZou5Qmzt29IWSEKMRugp3eQaz2uaTcxYbPv5crVXq529Ulf08+3J3/gqaeeZeXK1ZLpqIG2tvksXryU7R2d7Nmzl/v238tDDzzI+vXrqa2vY3bhbIpmF9LS3Mr69Rt56qlnOP7xp0q1jJjeDrBpYzsb1m9iR0fnNBE79uEbmBPjcJiMWHU6DHFxJMbGkhghpjBthFgpxoZFEBkSRnRwKAkhESSERhGrCiM6MJiogBCiAkOIU4UT4edPkAT6VXn6i7WfIkq+iitRTGLiEezuTaCbp8RQnCRkKLZyaYqT8UtTkU8hXr6iKsVnipnDU+Y0+grG4pRJLMRT+py7zzQR+z+yYtLqcKqIiZ9Bclx6ia6xSAmLFeIheI6C1C8bNvwUEQuVa2i8AiSqvsiMyc3VyiTmKcwYk7Us0rTlJt8QBbkk8FYvAm/1lG5v4vkOcPORpjEfxWkZ5Ca+LkiKPSg0EW/xNjY4HLvGhDFei1VvId2RhtVgwZSoI8VoI1lvId3iICfZSZrZhtNiIScllcykZHIzsigsLJ0uYt+e/I7GxmZqa+soLy9n9uzZzJw5k4KCAsrKyhQRyszMJDk5WWlmlgsx05zp2JNSBN8wORWjxUy6VAaZl5dHcXGxglvKycmRHH6lysqyqEhMaOnpmZSWltPU1MLCRUvo6NjBvn330rF9B41NTaRlpJOekakwF6uqqsnPF4Fos8UiyPLSIz4xkZi4OIVWEZ+YQII6Eavdht2RRFKyQynDlG9KVrsNjU5LUrKDuoZ6Nm7exOo1q1m2fBnLli1j+fLlLF26lPnzF7DgtoU0NjWTl5eHXq/HZDJhMBjRaLRoNBpsNpsg5dttpKSkkJWVrQhXU1OLmMgam2loaKKmpo7S0nJqa+upr2+koqKKuXPbaGxspri4lNraeuYvWEhlVY3SLSbo+yY0Oq3irJSt9maLFZNF/EyJGjU6vSTQJhNavV4py5Qdm/IUOiNvBrctFFmwjo4d7Nq1m/b2Ozh8+G889thhDhx4mJ07d7Fnz17277+PzZu3sHnzFu6+ey979+7j8OHDHDz4MN0SuLar+xrXuq9JgtanvL3a1SOJWi9XrkoTmvT21/MX+eXcRX67fJXevgHpxX9YwGdvXJdAwGNc63Pxz7ff5fPPvxKU9H//h+u//87g0JDkNhxSgsAXL13hh59+4uezZ/jiyy958MEHefzxx/n+hx8UDNMXX3zN8Y8/4dT339HT18/Y+A1u/v4Xv//xF3/+9S/+/Ne/Gb9+k6GRUfoHhxiU8mNDIxMizD00hmtomB5XP65+8W/3D4wqQjWVytHnGlKmsqnGj6nUDtmWL0RsbFoerLdvUDF2TLXTd3X3SXb6PuVzsmlFrGuvcrWrV4IG90qYqn5+u9zNufMXOPzE3ygomE1FRQUtra0sWrSE3XfdzROHn2DvPXtZsGABpaWlZGZlkZWVRUVZOffs2cubb77F119/w7Fjx/ngw4/4+4svsWHjZppb5rBpUzsPPnCAXTv/+yb2DilGHUkGPaaEROLCI4iLEs7EuOBwEsOiiQ+JIFoVRkSQishAFbHBYajDYogJDiUqMJjogBDigiOJDQojwi+QIA9vAt29pPWV72RHlmcAIe7iDhbsIQuYl5i+vKas86ZktpQMl4c8vU2vbAnzCZQ4hP7/R64r1MOPMEl0pq77Qj2EySPEQ7gbVe4CcTXZMC0ESBg7vKU1qPTveYr8mcrTT7Hah3pL9np3X8VuHyShq1SSdT7UO4hQXzGNyd1h8iQmzB/BhHkHofKQAs9egYR7BRLm6S++R7dJt6MsXkHu0ls3H4LcJKqHx5Q7m4cPAbd4TMYGpHtckIe3RBfxI9w3iPiQKDRRiegT9OjitSQZraSak7BrLTh0Fhx6G3adGYfeRKrJRFaSKM7MTc+kuLiMi70u4U78/sfTfPX1tyxcuJjW1jlUVlZSW1tLfn6+slqcMWMGubm5zJ49m8zMTAlFNYP0jCyF0JHkECKW5BBIpPSMDAV6W1tbS319PWVlZUrQt7CwkNraWgnBlC9l0gooKipR1m6rV6/loYcOsmXLVhYuWkJ5RRUFs4ukjFYxFRVV5OTkYbHYsEtB67j4RHR6I0aTBbNVrBG1ep0ylcmTmozCkicweTLTGw0kORzU1tayatUqFi9ezIYNG1i8eDEbN2ykvb2dRUsWs3DxIppamsnNy8Nms6HValFL60ytXiemHZ0Os9mMxWIhJSWF2bOLqatroLy8kvr6RsrLKykrq6CsrIKCgkLa2hbQ2jqXxsZmyssrycvLp7i4lIqKKmpq6liwYKHSCeZwpKA3GNHqtdNclTqDHrvDjsVmQ6s1SJk5o0RPsRGfoCFRrVGeB5kJ6cxIp6CwgAW3LWT5ipWsXL2W9Rs2MX/+bRw8+AiPP/4E99//IFu3dnDo0GPs2bOXjRs3s3Llanbt2s369Ru4//772b9/P1999Q19rgElFyZeTAVt/WpXr3Kz6b7Wz2+Xu5Q+sstXu7h0pYuLV7q55hpiZPw6Y2PXhcli/LpShnn56mUJQvwp5y9cZuL6H9y4+Sdj4zdwDQzQ5+pXUEzd13o5+8s58Th7jm9PnuSZ557lhRf/zslTAob75Vff8MEHx3j33ff54cfT9LkGGZ/4nT/+/A9//vUvbv5+gxt//MHo9Rv0DQ7RNzg0acoYm1Cs8lNzW/9tfZdFzDXl6+SP5f8uIgRjkxOc9N9l+n1v36Dyd8rOQlncrvWIFaO8QpQNNGJN26X0jcnr3KnGmstXuvj1wjne+OebbNqymTXr1vDQwwc48MhBduzsZNWqNTQ3Nyuh/9zcXIoKi+jYuo1Xjh7lo48+4u233+aZZ55hz549bNy4kYaGBubNX0DH9k4eeugg9933wHQR++gN0o06bFoNuqhY4iKjiQmLICE0moTQGDQRsUQHilWh/DY+JEIIW4CKKL9gYgNCiA+OJDownAg/FYFuXgS6eaFyl6nzflJ3WBByCeZ/EzOm4qamFlyqpJtWqLsvYRIMV147qmSRmEKrnyqEKg8fwj0l4oWHj+RIlPmGEjRXwjJNMhHlm5a4iYV7+RLq60+wjx+Bbr743eKJ3y3u+N/iSaCbMJiI29YkzV4p73T3RuUlV6cEiLdSCDrCK5Bw7yDCfYLFHUsKSavcJAaidA+L8Awg3EPcDINu9UHl5idNYp7ieb5VQJODb/EmxE3OxQWIu6D79ClMvoupvHwF39LHjzC/AML8gkmMjkcTm4guLhGbVo9DZybVkIRDZ8NpTcWiN2PVGXFarKRbzWTabWQ6UphdUML5nl5JxH74iVPf/cBtty2ipqaW6upqKioqlPvVrFmzJrvFMjMlpmCW1Gsl3Ij2pGQsVjv2pGQcKanY7Dac6emKNX/WrFlUV1dTVlZGTU0NNTU11NXVUVNTQ0lJCcXFxVRXV1NcXEZhoXihnzu3jRUrVtLZeSd33XU3K1euYcFti6hraKKwsJhZs2aTlZVDWlo6RqMZk8lColpLXHyiFH7WCTGTmIPy1JWgTlRo9ClpqZgsZmLiYtEbDWh0WgxmIzq9nszMTBobGth6x1Y2btzI7bffTtu8NpYsWcLtq1ayeOkSFi9dQmNjI7m5uVgtFrRaLTrJnm93JGE2mzGbzRiNRqwWK5mZOdTW1FNRXkVJcRm1tfXU1tZTWVmjCHNNTR1VVTUKfqqioppZ+bMpLS1n2dIVGI1mLBYbRqMFg9GE3iTMKrIYiSkziYysLJJTnMTGJWAyW5XyT4HjEiYYk8UsiZ4wpxQUzmZm/iyc6ZnY7cm88urrnD59hr179/Poo49z6NBj3Hvv/dx77/3s2LGTjo5ONmzYxL333s/+/fdy9913s2/fPp599nm6p7yYXu3qmVJT0kv3NTElXLh4lfMXJvFHXd099Lj66RscZnB0nOs3f+f6zZtcv3GTiRs3uPH774yMjnHuwgV+PXeRX3+9hKt/mNHR69LaboTunl76BwYVlqB8Z5NLLH/59Vf+/uKL/OPlf/DtqZN8eOw4n534gnfefZ9jH33M+QuX6O0T1vzrNwTuauz6OKPXrzM0Ns41Vz+uoWHFhDE8fkNMZENjDA4KAervH8HlGlayXHIweWBwFJcM+5WEb2BACJSc+RoYHGVwcGyamPUPyOvE6dOdLGgyoUMWt67uXumXhD7FxTg5AXdPQ1J1dfdw8dJlLly8xM9nz/LFV19x8rvv+OHHnzjxxRc8dOAg9fWN5OZONjFUVVWxZcsWXn75Zd577z3efPMNnnvuOe6++24WL17MmjVr2LFjB3ft3sN99z/I7t172LZtxzQR+/TDN0nVa0k2mjHGqYmPiiYhKhZtRBzqsFi0kXGKgMUGhxEdGEJ0YIjkSAwnyj+YKP9gYoLCiFFFEhEQQpC7FwG3eqJy8ybc048I6Q6kkqgZU9FQUyck1ZR1nswdlAUtzMOXMHdfwqWVXpiPv+I+lAVskn3oO/lnPf2kcLMwP4R5CYdgkIc3AR5+BHkGEuIpJiAZ9RTq5Uuwp7e0tgwmzE9FeKCKDFsSBRnp5KQmke9MJUWvxu+WWwjy8CfUK4AwLy9CvHyVG1R0gLDWh3oFEuTmo7gnQz0DCJcmrVBPccsKvNVHIZrIpA2Vhz9hnoJSEipTRDykzJh031PWhrd4C5enRPYPvHWyl03cJX0J9vRRJsQgdx8C3b0J8QkgzC+IyJBwEmPiMCRoMMYlYknQkWp0kGJIwmGwY9YaSbEkkZ2UQqrJSE5yMhlJqZQUlXO+p1esE8+c/ZXvvvuBOXPmUVlZpUxHRUVFzJw5UwHVFhYWTg89Z2aSniEMHJNE+zTxSE1Vws0yPLesrIzq6mqlNLKqSvxbJSUlNDQIB15RcTGlZWWUV1SwfMUKNmzcyLaODjq2b6d9yxY2tbfT0dnJ0qXLqK2tIzs7h4wMseLU6nREx8aSkJiI0WxGpxfrM9ngYbKY0ei0yvpQzouptRqlDTpBnSimGqsVi9VKVnYWDY0NLF6ymM3tm7lt4UJWr13DytWrWLRkMUuXL2PO3LnU1NSQl5uHw+FAK63mbEl27HY7BoMBk8mERqNFbzAwq6CA5pYWGhobaZYs9q1z5lJZWUV2do5Eui+noEAgv+rq6igpK6O0vJyW1laMZjMmsxmrzY7BZFIEU2fQYzSbSE5NQavXkZyaQnlFJWqtFp3BgN5oxGSxYDAa0ep0yt1Qo9MqRZ9mq0VyOeqx2Gy88OKLfP7FF3R2dnLo0KPS4xAdHdtZt24dO3Z0cs8997Blyx3s3buPe++9l507d/Lww49w9uw5XANDUwLMLuXF8/KVbsUpd/HSFYXS0esaYGBEsAiHxsYZnZhgdEyQ7sevX5emresCLdU/RG//ECPjNxkYHudyVy9Xunu4Ktnz5bD0tZ4+BYJ7+UoXr772GrfddhtPPvkkHx47xvsfHOOLL7/mnfc+4JuTp+jpdTE4NCIJjWinHhkbZXB0lL6hYXoHB+kfHpXoHNcZGr/B8Jhsnx8TYN+BYXr7J0G/wlY/qtjyXZJZY9KmP/m1Mjh4cEgEtsVtbUThIoog+CTBXmTpBiWzx4AUch6kq9ul/OIwOfn2KQYa2WwjrxtlGPDFS5fp6u7hzNlf+fiTz+jY3klVdS3NLXPYuGkz69atY/Xq1Tz66KO89NJLHDlyhIcffpj777+fnTt3ct999/Hkk0/y1ltv8c677/HYY4+zdds2NmzYMN2d+P6bmONisSTq0UcnEhMWRXRYFJqIeNThsajDY4hThRETFEpssHgbFaAiITRSfBwo7mGxqnBiwiKJCA4lZEp2KtTDhzCPSaPHNBegTIyXhCpYFqApRHqlVXlKj1iYJFji4T+tAXpqUFrlKaaOIE8fiWghJqxgL1+CvYWxJNTTVzy8/CW7vw+Bt3rid6s7IZ4+RPoH4DQbWLuohd3ty7hn6wr+/uQBzn3/Kd98epTNq1uI8vcn1COAKJ9AVF6+RdZq+QAAIABJREFU0oQm3JJhXgESR1GCEN/qI8RJErAQJfTtK0TIQ4SSg7z8Jm+KyoTqJU1V3tOMKuLu5SXEyl12UHorgWuVux+hXpM9YyLy4E+AmzdBHn6ovP0I9vEjJjwCQ4IGQ2wCxngNdo0Zm9qMWW3AqDHgMFlJtzhIt1hxmm2kWZMpLirnQk8f/68sYj/+eJq2tgWUlJRSUVGhCI+MhZLt8CkpKYpNPj0zg6TkJMxWi0KEsDuShOvP6ZTuQFkUFBQok1Z1dTWzZxdJeTSBP6qsFKuy0rJyZs7Kp6aulvLKCubNb2POvLnctmghWzvE/wQ7OjtZv349y1csp66+joamRmYVFGCVRMdkMaPWaohLiFcmLUdKslKrIhsZ5LyYfAvTGw1KAab8oi6vHpNTU8iekUNdQz1z5s1lxcrb2bnrTtauX8fqtWtYvnwFCxYsYNGiRdTX15Obl6t0jxlNJmw2UT5ptpgxWS1k5WQxb34bCxbeRmNzE3Pb5rFk2VJqamoUl2ZVVRWVlZVUV1dT39BATu4MikqKqa6twZZkx2q3TXNgavU6zFaLQu+Q16N5+TOZMTOX2Pg4Za0an5iAwWhEbzRhMJmx2pNQa3WYzBY0Wh1mqxWdUU9KWio5uTPIzs5m8eLFHDlyhIMHD3Lo0CF27tzJpk2b2LVrF52dnWzYsIFdu3axe/fd7Nq1iwceeIB/vPwKvX39DAwOK6Iy1RYujBfD9PYPisDviOgXG5ZanUfHr0s9ZCNKsabgJ95gdHSC0YnrDE9cZ+zG7wyOTnC1x0VXbz+Xu3vo7u3D5RpkcGiEnl4X585f5MeffuazE1+wYsXtFBUW8fzzz/Phh8c4/vGnfPb5l/zzrXf44NgxurqvKcWbYs03SP/goOArDgzTPzgiGqlHxhgdF83SAyMSA3F4jL4h4SiUOYfKY3jSgdg/PEaf/Fb6WhkzJTsS+6RJUnZwysHwK1e7Jb7k5PMpboD9kuNzQDJ2TOKnrnb1SWImRHBquHxq6FyOOFy+0sXPZ37hgw8/4pFDj3Hg4CO8+tobvPb6mzz62GPcuetO9uzZw3333cfBhx/h8N+e5Kmnn+HFl17m6NFXee/9D/no+Md8/OknHH1VRBra29unidjxD9/CmpCINjKOxNAYYsOiiQyNkAgcsSSGRSvCJU9iUQEqZTqLCgwhIiCYKFUo0aHhhAYGCRGTsE4h8kpxSgvzVDeg7CQULjsZ7Dtl1Shjndy8CfPwJdI7YJrITYX9Tl1PKiFn3yBCJHJFwK3e+N7iifctHgR4+xHg7oXK25dAD08iAwOIDw3GkhBLYVYaZXkZVBdk0FCcxup5s9m7sZldK8vZunA2O1bW8/TBDi79/A5Xfn6bXesWEeMbQKSPCpXiDPSVuI7i+wr3Ep1kwUpo218KcovGapW7HypJzAI9fAn09hchZbmXzcuPIIngr/IQLQGBt3pOiwpM/kIgW/6nFGgqnWN+ElJLwIKD3HwJ9vJF5e2LysefxIgYTAk6jPFazAl6jPE6DAlaksx2nLYUkvUWUowWnNYkHCY7s/KLuHitl/8PCQB89pdzLFiwkNLSMsrKypSeK7mdOCcnRxG2pKQkklNSSM/MwpmeidVmx5GcitlixWyxkebMIC0tTeEsOp1OCmcX0tLSQnFJCSUlZdTU1NHSMpeGBkGyKCkpo6qqhqKiElpa5zBnzjyamlpobm6lpWUOi5csZcOGTezYsZPVq9cyr20B1bV1NDa1UF1Ti1qtVWzlMjlfpzdittqUF/y4hHjiExOmrdHkPJhM8JDDw0azCYvFgkajwWg0kpSURGVlJYsXL6axqYk169bSfscWtnfuoL29nc2bN7N69Wo2btrIwsWLmDe/TeCr7DasVit2uw293oDd7iA9PZOZM/NpaZlDa+scWlvncvvtqygtLaO8vJLq6lppIq4X97LyCmpr66ioqKK8vJK0tHQsFhsGgwmrXZR1yrQRObBttduw2uyYzFZq6+olMHAcMXHxaHUG8dxYbGi0euLiE0WWLFErwYINErA5B7PFhj0pmVWrVrNv3708+ujjHDjwMLt27eaee/aydu06tm7toLPzTg4efJjHHnuMJ554gv3797N4yRJ2dN7Jb5evShUeI1OoE0MSRklMLnKOanh8QgSMb9xkfGJCql8ZU+j2ckfZ2Ph1xq/fYGz8OiOjE5KNXdjexcptCFf/AK7+Qc5fuMSXX33DF19+zQcffsSC226jrq6Oo0ePcvz4cd59933ee/8Yzzz7PG+/+y6uwX6GR8cYGJS/Z6mMUrpJ9bmGJYTUGKNSf9jQ8JjiQhwYHJUIHoL1OCSVYw4OiyJQGT0lW+5dAyPKetHVP0z/4Kh4SHZ6MVn10+calFaxLkmcXMoKUoSfJ1mJsuFDTF4uab0oBPFaT58SgJYFTCalTJ3Gfj13gTNnfxUlqKd+4MuvvuEfL7/K9h13snL1ajZu3sTd9+zhb08+zVvvvMcnn57g409OSAL2Ccc//pRvT37H8U8+5eDBR3jqqWf+Kyf2FqbYOPTRiegi4omPjCE6LAJDrJr4kCjiVJFE+gcra8SoABWR/sHicwEhRAaoCPMLJNw/kEhVKBFBIYRJEN5gNw9Ut3oQ6u41va15ihNwOoXDezJULH+t3AcmiZioZfFVQsfyC/bUPrHJtwGEeQcR4uZNQkAApggVSfERmGNCsSZGkaSNId0cx+w0HStbZrN3Qyt/u2sZbzzewXsv7OH4a/s5/spdfPJSJx8/t41Pnungn4+s4m87G7hrVTlvP3cP3T+/x4WT/2Re5SxCPDyJ8AtQ2qnlqWhqz5mMuhLrTi/FqBLq4U+IlK0L8vIn0MufoP8q7wz28Jn2/E0NWE+KmGjJFjUsslXffxK1JZM8vAPE2tHNh2ApjqDy9CUyQIUuRo1Na8KmNWHRmTBq9Bg1BuwGCykmG0lGMw6TjRRrKrNmlXC+q0eI2NlfznHu/EUWLVpCUVGxImBTw8jyClG+i6WmpWF3pEgE+5QpzcGZZGRk4XQ6yZDcidnZApxbW19HQ2MjTU0tVFRUUVVVo7AD58yZR3NzK+XllbS0zGHlytXU1TUowNkli5dxxx3b2LFjJzt27KR9y1ZWr13P7rvvob6hCYPehM2WhM3uUPiJWp24/8gZKo1OqyCa5MlLhIZNShhaq9cRr04Qk43JhNVqlazzJjIzM6mrraWispIFixaydPkyVq5ZzaZNm9i2dRvbt2+nvb2dO7Zt5YGHHmTj5k3MzJ+JVqvFYrFgMom7ndVqJzk5lYaGJhYtWkJLyxzmzZtPZaV4PhoammhqaqGgoFAydVQrd7LW1rmkpKRhNJrR6YQLUZ4mJ0PQJnGPs1hRa/UUFZcyM7+A+AQRfjaaLOgNJvQGEzGx8URGxShGGL1BNFU7klPJmyluY5WV1axYvpLVq9eyb9+9PPTQQbZt2866dRvZsmUr27ZtZ/fuPRw4cJBDhx6RYMGdbNy0icKiEnZ03snFS1cYHplQzAmyy25gQKzZJkO/gk04Oj7B6PgowyNC6IZHxWN0fFzqIhNvr9+4ycjIuHJLkm3rg0Mj9Pa5uHDxNz46/gkfHjvON9+c4qPjn7Bh40a2bt3KG2+8wXvvvce7777Pm2++zQsvvMgnn37K4PCQBP6VH6O4/n+2/jMqynttw8YTgWl0ZugwtGEYmKFjofeiIqggFoqIiKKg2LsmxqjRNE0xO70305OdZCfZ6WXvJHYR6b1Zsp/n/fRf67/edbwffvd9z+Czs9YsRkAUstacXtd1nsc5JNvVBQ1jeGRCYSo6NjnLbc7jEzeZmrotuIoSuFix48uf54CQkgXMUQiHHUwdk5O3mZy6bb+xORg5BgZH6e+XXYrD0h1sQIkvOAbO5ViDo+1eXi/KoOZLl69yrbNLoab09PbT1d3Dn+cv8uFHn/Dscy9w9pnneOW11/n8yy/45p/f8cuv/+LLf3zNP776hi++/Iqvv/mWf3z1DT/+9As///wr3333A99++/0MEfvi8w+xGsOJDgrDEhJJZIiRYH+Bmgr1CSDQw2CfuHQeipD56jzw1Xkooubr5oHB1UP5PB+1Di8nF3xmuWBw0eDjIhM5Zt7F7ra3y7ctg8ZNaVXWq10xuGjwddGhdxF8RV+NO3qtKz4ah1oUtSx+0tTjrCHQTcPC9ERO7ajn5QfXcu7RDbx1ci0vHann5SN1vHGikY9Or+fzp1r59oUOfntjD5c+OsKFTx/kwhcnuPjlCS5+cozLnxznwkcP8scH9/HL61t570Q9Z3fXc/GfbzI5/CM/ffEac6Mj8Ndp8Xd1w0/nrrRM+6hdMahd8VW72W+BCi5Li9e9wpThM0twJb3V7niopB4wZ62S75IJ9XqVWJ96OQmmpJxL83TW4HavE15OLlK0wFWh3ns4ueI+S1A8PJy1eKiE49LLRYv7vWoMag/8NCIKEKQPIDIknGhjJJZIM3EmC5YoC6nxSaTFJ5IUZyPBYiMlPo2c7CKu9Eg3sQsXL3P58lUaGtZQWlqm3MRyc3PJyspSGIc2mw2r1UpycjJpqamkpQlrfdrsOSQmJROfkEhScipJSeImlpWVRXl5OQUFhVQuXsyapiZWrFpFzfKVVFXXsHz5SioqFlNWtoBFFYupXiYms9LS+axevYZVq+pYtaqOpUurWdPUzJaOrWzduo3du/dy/PhDHHngQe4/8gDFJaXEWGKxxScQHiEI7sawCKJMYl0m33oscbGEhhkJDA5Sppcok0ms1kxRhEeEE2OJwRIbS2xcnEK9D5MyaFarlfT0dIqKi6hYXEltfR3rNqzn/iP3s3//fg4ePMSxY8c5/tBDPHX2aZ5/8QX27z/A3DlziYyKIiIiUkxPsVbCwyPJzMxmxYpVLFlSRXl5BStWrFJ+XVRUQk5OnlL3kpeXz4IFC1lVW4clNo6ICNEXFh1tVugjtoR4xcRiionGEhdHVFQ0VlsCFRWLsdoSiIwS9TSBQSFEmcwEBYcSGBSiiJvcBiDjqaLNFualZygT4/btOzl58mF27NjFrl17eOihUxw7doL9+w+yb98Bjhw5wvHjxzl06DA7du5k5ao60jOyOH3mSa539Yp8U9+QvQ9rWBRDDklopqHRSUZlYZiYZHhknLExISTiNmWfwoTR4y8mp4Qw2C3s4vP7B4b58/xFPvn073z9zbd8+933vPzKq+zdt48zZ87wzjvv8Prrr3Pu3Hu8+ebbvPrq6/zy228MjYyIepVRMWENj4xLGbYerl7rovN6t1IrMz4xxei4nZ04InWnjY5PMz55izFpSpTFyRHaK4uUPFndnSMbHhX8xbHxae789b/cvvO/jI5NKdmwGfUrAyMMDo/RPzhKT0+/Al0Wa0N7OaYcNpfvYI4iZs/odSnmD/nRK01wV691cflKJ5evdHLx0tUZZZo//fyrEhz/5p/f8e659/nk07/z3fc/8uf5i1y6dGWmiH35EYkmExEBwcQEhxMdHk5EaIgIOHv74+fqTaC7j1Rz74m/uxe+rh5SU7E7gR4+kmi5CjFz9cSgdcdX545epcHgosbgokGvErcYR/fe3eKlVJ44CJ0iYiqtZIMXJgr5z/RR6zBohUjonYUBwqB1xcdZhdnPh7YV+Zx7Ygv/fKmNX17bwB9vtXLh3XYuv7eFK+9u4cp7HVz7aBdXPtzNxQ/3cPmTg1z5+DBXPz1C55cn6PzqFF1fP0L3Vw9z45uHuPqPY1z+8CB/vLyZtw6t4pu3H2Zq8mduj//BA1vXE+CqIsTTE39X8TPw1YkMm0FqqL57EvVRCRHzukeDXsJ0ebu4KdEEHxdZkEVDs0HjKcLSGjeJbK9SSkg9JViyj7NY4crgZU8nN1HVIk1h7k4a3J3VgtyhdcdDclj6aTzxUbnj5+5DiG8Q0eEmzBFm4i3xWGNsJNuSmJ2YTGpiIinxSSTZUsgvKONKr+RO/PP8Ra51dtG6qZ2FC8spLSmhrKyM4uLiGVUpCQni1pWcnExKSgopKSnYbDbmzJmjPE9NTSUpKQmz2cycOXMoKSmhuLiE6mqxIly0qJLVjU00rV1HVfVyFlUsoa5+NUurlrGwvEKZOBYuXERjYxPNzS1UV9fQtLaZ+tUN1Dc0sHffQQ7fd4T6hkbmpqcrL9xyk7MxLJzwCBMRkdGEGsMVmG9waAj+gQFKNiosIpzY2FhMJhPRpmiioqKIjo4mJiYGY1iYclsLDTNitsQo96ZYa5xyu1u2vIa29jb27t3H9u07ue++I5w8+QjPPvs8b731Dk8//QyrausxhkUQbbZgscRhscQRGWkiLW0ORUUlVFQsJisrh8rKJSxZUkV1dQ05OXnk5uaTkZFFRkYmBQX5LFiwgJWrVhJtEfc2c4wZY1gYRikuIItYYnIScTYr0eYYoqPFo6SkjDlz0xWRCgoOJTIqGnNMLBGRJuFYNIYrq8Ww8EiCQ4yC0WgxM3vuHBaVL6K+fjX79x9k8+YOtm3bwalTj/Dww49y/PhDSn7skUce4+jRYzz88KNs2bIVqzWejo6tvPHGm/T29t9FYB9TVovDIxMMD9tFSExAo8pzeRU5MXmTm7f+4uatO0zfvC2tFKcYGh6TJiRpXTdiv4f9+PMvfPnVP3j8zGkO338fr73+Gu+99x7PP/88L7/8Mq+//joff/oJFy9fYXBohNExiYMoGUNk9+TlK9f48/xFOq/foK9/kLFxMXXJxHmZdWivZBF9aSMjkzOCyrLgilXgsOIsdMyPia85zsTkNDdv32L65i3p7zQz9Dw8MsGgRPkYGBmnt3+IbomOIouXYx2OvD60B87lQHQvndd7ZtA87FUuI//nz+3uETR8+WfTef0Gv/9xnl9+/Ref/f0LXn3tDd57/0O+/+En0Vd27fpdxI73SYm1EG0MIyY0gqiQUKKMYRj9gsUU5qbHX+eFv86DADcvfHVu+Ll5CIq7zoNAaSrTa93xdxP0DoPWDb1Gh16lRu/igt5ZLejtzvYX8RkCpbHTNmSHoWMWTHxcg49ajY9GZKD0GtGyrFe7oddo8FO54q/yxKBxJ9BdR0GSicd31vPF0+v58eVmfn9zLZfebaXzg210fbqHG3/fQ98Xexj4eh9D3x5m4J+H6fx0O1c+3EbXpwe5/vf76fnmJP0/PM7Ib08z+vOTDP34OD3fPMyVT4/w55tb+eRkHZ+/uJ/RgX8yOvwTfZe+oiAtlgCdK4Funvio1ULE1B74atzEtORIHlELiLBeiiHoJYu9XB0jB54F1cMNg9oTvcpDyZgJioeY1NydXPDRSP84mKWRwtyif8xjlgAwy+QUTxcdXmpXPFy0eDm0XOvVIn7go/IgwNOfiNAoIsKjibXEk2BNItmaRLItkbTkJOalpZGWMpv8QgcR++XXf3Gts4tNbZspKRWFjdnZ2Yoj0RHYK78vMTGR5KRkkpOTSUpMxGq1YrPZmDdvHinJKSIQnZZGfl4ey5bVUFvbQGnpfCnE3EBdQwNLq6upra+ncY2Y0KqX1SiZqJqaFTQ0NFJX1yCIFkurWbqsilW1tRy+7wiFRSUEBYcqbsOwiHAlC2YMF5OEAN5GEhwaotSuyKvFsEhRzRIcHExUZCRRUVFERkYq68Ow8HBl5RgdY8ZkjlaELywinLnp85gzby5LqpbSuKaRdc3r2L59J8ePP8Rjj53mxRdf4Y033uLNt97hgaPHyMzKISoqGnO0Bas1Hqs1nrhYG6mps6moWExxcSnZ2bksWFBOZeUSmpvXU1m5hIqKxaxYsZIFCxawZMkSFi4qJz4xQXFRRpjsBhWZ2iFPZpa4OIyh4YSFRVBYWExefiHmmFiFpShXuphjxP0wKDiUkNAwhbkoetnCiLaYSc9IZ176PBYtEhNjR8c2Tpw4ya5de9i2bQePPXqaBx54kL1797N3735F5Hbv3ktubj7Ll6/g6aef5vsffmR0dGJGaFcWscGhUQfRGmd4ZMw+7YxNKG7D8YkpJianmbp5k4mpKcYnJiWKxpigy49NSlUp0g1tfIquGz38/OsvfPLZp3z19df88tu/+Pbb7/j88y94++13+Ojjj/n1X//iWud1xdzQef0GV69d58LFy1y6LKYO+XHlaic9vb0Mj4wzOiqCzrI5QynPlJqdh0ZEFYu86ry7/2t4eIJhqWZlzGHlKADBY0xMTnHrzm3Gxsel7190kslfTzag9A+MMDQiJlBHoZIFpq9/UKqbGVQmNVGL0y1NZIMzyPjyutLRvu9o6RdxCbtt/1pnF7//cZ7Pv/gHH370CX///Et++PFn/vjzApevXKPrRs/MnNgXH5BoiiIiIIhIv2DC/AOICA4hwj+EIE8D/m7eBLh5K+s9P2mFKIuPr9YdP1cPafoSE5pe646XSoOPSi1NBSr0zqJaRDY6zBQvO1He67/cfYTYSZ/nolHYhr5ad3w17vhr3fHXuOGndSfAzZ3CZDMvPdDMd89u5NeXGrn4djOdH2zkxodb6fl4F32f7KT/0x30fbaT3k+3M/D5XgY+30Pf5zu48elOev5+iGsf76Pz8/vo/fYkgz88yuhPZxj+8TR93z5C91fHufrhbn54to3Pnt3NSP9XjAz8k/9n4jztq5fgq1YR7OGNXqORijo98NO44qPWSncwOXgsmp8NTlp8JRej5yzZYahVJjAfF3dFyGSXo73oU6wR3We5CF6jFN7WS5Bjj3tFWaank5084umiwVOlFdOYix2ULApFdXi7uOPrZiAyJApTZAwxZisWs5XEuESSrAmkJiaSmphIclIK2blFXO7pEyL2279+59Llq2zdtoMFC8spm19GRkaGgodKT09XalTS09NJT08nJyeHtNlpJCUnkZqWSlJKMnPmzWX2nDlYbVaSkpNJz8wgJy+H6mU1NK/bwNKly6iqXkZdQx0raldS11CvOPzqGxtYUrWUmhUraFi9msY1a2het45FlZWCHLC6keaWdbSsX8/9R45ijU8k1BiuuADNFnHzCjGGEGoMwxgWqZRjRkWbSJ0toMS2hHgSkhKVTJUxzIhZcvOFhYdhibWQkJQowLjS7cyxg0y+m8m5s+S0VKqqq9i0aRMHDhyitXUTR48e5fnnn+f111/nxZdf5plnn2XPvn0kpaQQGhaGRaKLhIaFYbZYsNpsLKupoaioiCVLllBXV8+GDRvYuHETDQ0NVFRUUijhulLT0rAlJhAVbVIe8s9AhhjLvMgYSwwmk0kylNhYWVuLJS5OAiWLyVBQP2KUaUw2elhirdJ6MUyZZOfOnUt2djYlJaWsWdNEe/tmVqxYSV1dHXv37uPYsePs37+fdetaaGxcQ1PTWh588BhLq6rIy8/nyJEjvPTSK/T3DzIwOKKYD+Rb0NDwmFRAOaH0dk1O32RqeprxSWHwGJ8Qd7LxiQkmpqaYnJ6ymz4mpd8zdfO/PoZHR7jR2831G91cunSNP/44z8VLV/jhx5/5+effuHRpplApAWnpZiw3IctrOeESHBETlYMLUXYbDkiGlZExO2ZqdGxKyYrJHV7yY3hMFGLKpZlDYxMMjowxOSUmsZFRiVwiiePw+JT4PIc7mcyHdIQvy4Immzrke5jcGCB/T53Xu+ntk3mTI5LjUW6H7ldEUH709tlLNmWxv3DxMt9+9wPn3vuAL//xNb//cV5pJ7jW2TVDxL7+4gMSIiMI9TEQ6RskxCwohKhAI0HeBvzcPQn2MohVofKC7IFe5Yaf1hN/nRcGjbtUN+KNt9oVT5UOb7UOH7UWbycXvGcJEdO72A0bQsh0iGJKjYSg+r+GhbvJ8LJbUa91Ra/WYlC74qf1ktiJKuaagjm7r4Efn9vIb8/Wc+m19XS+t4kbH7fR/XE7199vo+tcK51vt3Dt7Q1cf2cDvR90MPjJDvo/20r3p9vp/uwA3Z/fT+/XD9L7zTF6vznGyA+PMvDdwwx+/wiD352k+7N9nH9zN58+s52+6x8zNf49/xn/F0+f3EOQm5ZQT2/8dXJdi7tot1ZrHILerng4afBxccXnXo0i7J4ykcRFi49cJ6OyT2MizCycnqKiRkJLSWtFD4kJKQgnYqXoOUsCGKs0eLloBBZMoqp4yYYRZY3ril7thUHnQ7AhmIiQSGKi44iNsZEcn0KKLZHUxARSE5NISUolJ6+Yyz3SJPbTz79y6fJVNrRuoriklOLiYgoKCsjPzycrK4u8vDyF2JGcnIzNaiU1VZDaZQt7fFKiKJCcO4fk1BSS01JJTk2hqLSY8opKqpctp65+NctXrKKuoZ7Va0RguGXDekHD3rCeuoZ66lc30L5lM8tXrlCs521b2qmtr2Pp0qVs3tLBffcdwWZLICIiimhzNFarjaTkFOJs8URGmYiMiiI0LIzgkBAio6LEjcgcjS0hnjnz5jJ/4QJK55eRmZ1FQlKigpuSRUF2Mcpk+PDICOXjsnFC/pw4m5XSsjJWrFghDCdbt7Fnzx6effZZXnnlZV5743VefPkl3njrDbZu30ZMrEWZ5hRob4yZ+QsXUFtbS2VlJUuWLJEArI0UFRVJ4fLZJCWJstHE5CQFaCx/b3IkQI4SyN+HuPeZCAkNoXzRIqm2JpKwcOFEjLHEEREpqB7yalGe0iKjogkODSE8KoLYuDgyMzLIyc2huKSE+oYGNrW10b65nQ2trdSvbuDQ4cO0tbXR3t5Oe3s7K1auYP+B/bRsWE+czcqO7ds5c+YMP/38q7g5jdiZgWIFKJyH0zdvMXVzmulbgtBx66/bTE5PcfPOLW7evsXE1KRkuZ+S8mPTTN+aZurmNBOTwvwhv3/q5k2mbt5kcnqasfEJBgaHuX6jW3nxlh8XL11RcmsXL12RSjrFC/2ly1eVz5Pde/KUI3edDToS5x1Wi6OTgqsoii0nlcfA8BhDoxNCjCbsBHt5HSkbXYZGx5m6eYubd24xPCKarkelrzsq8RodCSCC6CFWtMJJjNiSAAAgAElEQVSNOGIPQ0tuRVnE7hbmq9euc/XadZHBU0pCB6Vp7gY3unsUxqWjSHZev6GI1JWrnZy/cIlffv0X5y9cUn5+8vTq+N8/P/+AhPBwQvW+xAaHEekfSERAMNFB4YTo/Qj01hPuF6hMX74aD0Gc0HiKviuJxm7QeuKr88ZL5Yq7SoNe645B646PswaDiw5/jTv+GndlXahXixd1H5VGeSuvDu9eN+pV4kXb3uDshr+bB75anaDea0Svlknvxf7GMr56ch0XX1nP+RebuPjqBq6+20bXRx1cOreB82+t5fLba7n2Tgs33ttI9/sb6T63ib4PO7j+/kaufdjOjc8OMPTNw/R98xDdXz3IwD9PMPTdSYZ/OMngdw8x8M1Rrr6/nfOv7eCDx9q49sfbTIx9x83RH7j0y4fMiY0i0NUNP7WWAK2HZEhR46sVtH292hU/VwEF1qvc8b7XTse3k0pEvMBudnEXYWcnAQSWV64ykUMWMbdZLkq8wdNJ4ireK/Wj6VzxVtu/tqf0jwLZFeqlEtUx/q56Atx9CfUNJcpowmKKwxxpITEukWRrAvNSU5mdnEJKUirZuUVc6u7j/wfc8/Mvv3H5yjU2tW2msLCIoiJBl5cdinLpY2ZmplJqabVamTtvHikpYnUol2WmpaWRkJBAUlISGRkZLFy4kFWraqmra6CmZgUrVtbS3LKOTW1tbNnaQcuG9TS3rKN9y2Y2tbXR1LSW7dt3snXrNiorl9CwupHdu/eycWMbbW1t3H//ER566BSpqaII02g0EhUVhdWWgNWWQJw1HmN4uIJ+kskcMgYqIyuTZctraN20kbXrmikqKiI/P5+kpCQFDyVzEGWEkwwIdpzCZDxVaJiRjIwMKisrWb16DWvWrKWpqZmDBw/z+OOnee75F3jq6bM8/MijPP/Ci2ze3IHVaiMkxEhUVDRRUdFYYq2kpc2huLiUiopKCgqKmD9/IZmZ2cydm05a2mwsFgsxMaIyJjE5acbfRQ47R0WblM40W0I80WYz4ZFRWGLjCA4JpaiohIaGRvz9AwkNDXMgm0QoHWzyc/ltiFFEDqJMJmw2G3PnpVNRuYTFS6pYVVvPhtZNbOnYKibldS0cPCigwK2tm1hVW8ehw/fTsXU7kVEmqquqePTRR3n3vXNK8/HY+E0mp24zOSXs8lPTN7l5+zbTt29y87bUGyYJ2vQt8Wv5IU9g8sdv3r7F9K2bknhNMzk9qQje+MSEWEuOjtM/OEzPwKADs7GH7t5+bvT109M3wI0b9uyUTPu4OxgsT2O9fYNiwpInI+kONioL110VK/LnDI9PMSTZ8OUpTW58lp8Pj00yMjElzCvTUwwMDUkiJr6G/Pmiy2xSuRnOeEhGE/vKcXjGJHbh4mXF7HG9q4drnd109wwo013/wIhEW7FT8R2t/De6+5V82cVLV7h0+apyI3NsJbhytZPO6zdm3sQ+eRerMZQI/0AsQUZMwSGE+wUS5W8kMiCEiIBgwvyD7K5DSWjEVOauOAMNcuOx1h29zhMvyd6ud9ZhcNYSqPPEV+2mkDTsoWQNPmoxienlzJcC0BWhXYMDrd5X44avypUAVw/8Xd3xUanxUmtwc1KTbAziye3L+OlsI7//rYHzLzVz/tVGLrzezOV32uh8r4Mr77bT+d4mOt/dQOc7Ldx4fwNd722i6/12uj7cROdHW7jywS5ufHaUvq+O0//1g/R9eYTBr44w9M0DDH3zAMNfHqbzXAfnX93OuVOtXPn1dUaHv2Fi+Ft6r/6DRfnpBOh0hLh5EKjxwE/tikGlxqCxI7cMGje8pXyb3kmEwh0LN+W7nyxkjj1q9m419UyslLNGQX55zJLeL9HvBaVDpawPFdK9i1Ygt1SC2ejl4oa/u54gLz+C9YEYA0KwRJqJiYjGFh1HUqyNOSnJpCUlk5Qo1omX5HWiKAG8zK7de8nNy1cajAsLCyksLFRcio4ilpCQQHJyMomJiSQmJorsWEICNpuN9PR0cnNzKS0tZdGiRaxe3UhTU7PSYlzf0Ehb+xbWtWxg2/adbN2+gz37DrBt2w42bmyjtXUTHR3bWL9+Iw0NjWzbtpMNGzbS0tLCoUOHOXnyYTIysjCGhhEj0SsssVZM0TFERZmJio5WphO5Q8wSF0tYZDiz585h2fIatu/awcFDh2hsbKSiokIh9MvkeYvFohDuZZqFHBYWK7s4YmJjCIsMJz4+nuLiIqqra5QKldbWTezcuZv7jxzlxEMP8/iZJzl16hGOHDnKli1byc7OxWgMJzLSRGSkCastgfT0TMrKFlBUVEJWVi4ZGVnMmZNOcnIKyUmiQ80Sa1FMLI45t+TUFGWdKK9B46w28TMxmTHHxFJeXsHxYw8xd246vn4BiplDXiOGSMIWHGIU1S2hYRjDwwkMDiQ8IhyLxUJSUjJl8xfStHYdFZVLqKsX/y83tW9h48Z2Dh++n337DrB5y1Zqlq9kS8c2tnRsIyMjm4ULyzlw8ACnnzhDd28vt+/8j2Idv3nrDlPTt8RDEqHpW1OKkMkCJT/GJydmTGOT01OKkIn3TTB1U3x8fHKCsYlxKcs1zsj4FAOj4/RLNvXe/mF6B4bpGRzmhjRdyNNGX/8gnddvzOjkku8/4s7Ty/DwhKDYy71g45MMjdsnq8Exh3JLB0EbGpuU7mWTUu5sWhGwsTFZxCaZunmL8clx+gfFqk/cwqZm3MSGhscZkggg8gQoi+XIxLQSqh4aHqV/YFBZK8p1OGIFOTyDxSi7KOX7mAhN20XsRnc/17t6FRek/LNxtPb39NrXmb19/XcRO94mzhiKKTiU2OBwzCFGjH4BRAUYMQUaMeoDCfbxw9/DW9yiVMIAoNcIWK5BI557qdR4qdR4q7V4q9zwcXHHV+2Jr8odvZMWP437/1kP3r06VERMpcNTWnMZNG74qiXLvcYNXxdXfCUUk17liq/GFX/Jjh7kquJAQwE/Pb2WH08v4/fn6rn0ciPX31jP9bc30vnWeq69uZarbzZx+fU1XHlzLdfOrePquQ1cfW8TV99bT+cHm7ny3nYuntvOtY920ff5fvo+3UPfx7vp/WgP3R/upvu9bVx5o5Vfz27kzSNN9J//gKH+rxgf+icjvd+yqrKIIDc3Qj28CNR4EqB1R++ikkDBGmUt6q3WoVfp8HXWoXfWYnDWKvUperUreo3U6uykniFkQow0yHU27rNUooNM5SpNZCrcnVzwuFeFl5MbPs6iGFPmJ3pIQumjdhP/r1TuGDRe6DVeGHTe+Lr74OvmTaCXL+GBoUQbozAZI7GZYkkwx5GSkEBKQgKJ8UmKiP3/hcX+EhcvXWHnrr0UFhaxcOECSkpKKC0tlQgbeQp+SnYmJiYmKiHozMxMkpKShPVeAoSWly9ixYqV1Nc3UFUliO1NTc3UNzRSW1tPbV0DG1o3SZX3+7nv/gc4dPh+9u7dJ3V1raOpaS2rVtXR2LiG1taNHDhwgP37D3Ds2AnS0zPFTSzajC0+HnOMqCWJNscQaTIp60DhKhQIJXNMDCazmYSkJBaUl7Nn714eOHqUmprlVFYuZs6cuQqJPt4WT4JE+ogymYRZIi6O2LhYTNGCHh8UEkJwSAi2+HjSMzKYP38h1cuWU1BQRNn8hSxZUsXuPfs4+uBxnnv+RR577DSHD99PR8c2tm7dzrJly0lISCI6OgarNZ6E+ETS0zPIzc0nP7+ABQsWMm9uOlarjfj4eOKsVmzxNkLDjETHmDGGhxFiDCUm1kKczUqczapMniazZLE3mbHFJ2KKjqGqahmnzzzJtm07mDM3XbmHyW9DjeGKsSMgMBj/gCBCQo2EGo1YYmOJT0ggKSmFysolrKqtp65+tfT/p4nmdevZvLmDHTt2sXXrdrZu28HSpdWsqq1n1559LF68lGXLqjl9+nFeePEF3n7nHcbGp7h5+3+YnBbOu+mbtyRG4k2mbwkRE2+FcN26c1t5LgvY+OTEjIf9RjbB1M1Jpm6KX4+MjTI6PiFVugjjRf/QKH39I/QPjjIwPEZP/zBd3b109/TOaJyWJw1BuOiTXIqdXLp8jR7Jbem4KrQ/pClMunWJCMHEjI/LAuQ4jQkRE58/PD7B1LS4h3V193D5aidd3f1KFk3OocnU+8GRiZlCOTopobDE9zswKDMlhxxIHyPS++35M9nkIa8pZQHrumFnYF69dkN6nwhKy4xGuXJHRmQJkRTB8xkW+0/PEWcMJTIwGFNACObQMMIDgjAFhhEdGEG4bzAhPn74unmi17gJ27jWDb1Kg4+LRspDiXuLQaPDWyVecP20ngS4+uCrdsfbSbLH/5eQs2KtVwlx8pUmO9lmb1BLIqZyJUDrib/ajQC1G0GunvhpPfBTuxEgo5vuvYfKeZF8fHI135+u4dJLjVx6bg0Xn23k2kurufrySi69tIxrr9XR+eZaut7ZSOe59Vx+q4ULb67n6nutXHq7lUtvtnHxrVaundvM1XfaufJaKxeeX8flFzdx5aV2/vXUar48toh39y/h3Ik2xq9/wWDPl4z0/5O+rq9YNj+LEDdXjO5eBKg9CdR5opcCxR4Ok5a3RMU3OGvwcdbi42TvAHMMgTt2mAnKh3grPi44iB5OWjxd5BWhFk9ntYS4csPL2YHWIRM7XETI2Vvtjl7jgb+bHn93A4FevujdvNDrPPFz98HoFyywU6ERxEWYiYkwERsdjcVkwhprIz0zj4vdvfy/wD1/nP+TCxevsGfvQfJy88jJySY3N4eiomJyc/MUp2JGRgZJSUlKkDklJYXZs2eTnZ2tuBFzcnJYvHgx1dXLWbZ8JS3rN7J4SRVV1TUsqlxCzfKVNDU1U15eQUvLBjo6trFO6g3bvn0nBw8eZNu2bezYsYM1a9bQ3NxMfX09TU1N7Nq1R4HPpqdnEhxixBwTS6zVptSJyCYEuT9LCE6MINpb4gg1hhMeEYXVGk92Th4LFi5idWMTa5qayc7Jw2qNx2y2YLHEYpUKLePj45U1Y1RkJNY4KyGh4YQaI4iNiyc+IZnE5FTmpWeRnpFFfkERaXPmkZGZTW1tvbQK3czp009w7NgJTp9+gocffpRjx06wd+9+qqpqBIE/JkYBrM6VAuapKalES/c8W0K84pA0maMJDA5SSjxlpJY8LUbHmImxWBSRio2z0dyygSefOsvZZ56lrX0LpugYhfgfHhFFqDFcyY1Fmy1K3i4o2Chl7kQYOiMji+rqGqqqllFfv5qGhkbWrl1HW9tmtm3fSVvbZlpbN7F48VJqalawfeduapYvZ8niCk6ePMFzzz3H8WPHefzMk0zeviNETBGqWzPWg/K96+btW4qIOa4NhaFjQnk7NjHOxPQkk9OTSiB6fHKC0fExyRgypSClHJ2C8nNH+rujgUNMG9103ein83oPV6/doKd3cEYwWRGk4XFG5foVh+yXY7ZrSMm0jSvdZPa74LTDQ9wJu3v6+PW33/ns8y/45vuf6B8YUURMdjSOjk2JP9dBxEZGJxkaGlfESTgOHZ2hYzMMIYJhKQel7UQQsVaUK1wGlOfXu3rp7hlQLPndPQN03eiTkFcjylQnuxpniNgn57BKk5gpKJTIoFAig0OJDgoj0t9IqI8/wV4G/N28MGjdxQpM7YavSou3s8oeSta44e2sxsfJBb1aI1x3Gk/B65NqVEQ/l0yJ1ymrMhFmFqBgg0pkl/QaScRcdPir3DC46PBTuxKgdcNPrcNf5yYFqtUYJDeex733kBLqzpsPNvLdmQb+/XQdvz9dx/enqjn/TCPn/1bLhRfqufxKMxdf2ciF1zbz52vr+eOVFv58rZV/v9zEH68288crLZx/tZlfn1/Dj0/V8+uT9fx4soYvDi7iq8PVfHagkne2F/C3tvm8cP8Gei98wHj/V0wN/MTAjW9pqi4j0EVFoMoNX2c3DC7uGFzEbU+sSnVKdYxB7jyTfiayO1NBc7nYu88EG1GnkOq9Xdxwd3LFw8kVt3tFq7OHk+RAdBL1LB7OEhXfSUzIerU7Pi6uAo/losNL7Ya3tAI2uHrg5+6NwdULH60Hep0n/l4GokIjCPELwmSMxBJlIkZ6xMfFMzc9m4s9ErHj9z//4Oq1Lu4/coz58xewYMF8srOzKCoqITs7R7mL5efnKxQOGe6bn5+vfExMYOU0NDRQvqhS/Eu9tp7Fi6soX1RJadlCFpZXUFW1bAapY8mSKhobm9i9ey9t7W3s2LmTHTt30LimkY2bNrF+w3ra2tu5//4HeOqpsxw5cpSs7FwpexVLcnKqYoeXiRyRpiiCQkSXWGJSqv1eFiZCvVZrPDZbIukZWZQvEsaTZctWsHTpMpKSUwUR32jEZhNTUGpqKgkJCZhMUURFmYg2xypkkMSkFOKs8VhtCcRY4sjMyiE5JY258zIoL6+gvLySiorFtLUJUsSJEw/xwgsvcvr0GR577HEefvgR2traKSoqwmw2iyxeSjKz58wmMSlREEWscTPucvL3KrdWy2tF2egRFhEugt8mMzExsZSUzqejYxsHD97H6TNPcuLESUrLFqA3+GEMi5RydSYRW4iIUsgn8lpRTGnCrp+YmCx9XxW0tm5S7PQbNmxkx87ddHRso7a2npKSMkpL57P/4GHK5i+gpLiIhx8+xZNPPslDDz3Elo5tfP3t99z66z8KhUOepGQBk587rhRv3bnN7b/uMDk9xdjEuIDzjo4xMmZ/jE9OCmejtJpU7mRT04yMTtDXb3dGypOQfDNydPHJKzLxtper17q5dLmTrht9MwgbM9Z6DvUrcvbN8X0Dg6OKO1HEAiYUsZLjA7LLcmJymtGxCS5f6eTtd85x9plnOXfuQzo7e5iYvDXjjqaI6dgUg6OSuUQSIEcRk5mKspD19g1JZZm9yuTU2zc4o1ZGDmWLdaL4/de7erneJVqiO6/3zJjUZAhxv0O+bHhkYoaIffL+G1iCAgn3DyTCP4jIoFDCA4KJCggl3DdErBNld6LOA71GgGT1UvfWzHCyBoNai7eLSkxQGi8MWg98VPaKE0cuoiOtXq/chuzUDr3aVaCmJAHzU+vwU+uk8LRGNEM7q9DPcsbgrMH73nux+Wg4u3UJ3z+2hl9P1/Lz6VX8++xarry0md+eXssPTzTy3Zm1fPFIE189uZ6vn27m27Nr+fWFFn75Wz1/vrSG319cx0/PreW7Z5r45skG/nFyGV8eqeLDHeW82FzImx3lfLBvKc93VPHyA21c+v4Vhq5+RM+Fj7j020esW76IAJWWAI0XvmoP9Cqt+Ds7S+5ElRYvF+Ee1LtoJCehvYLGy2GF6C1NaZ7OMqVepxRkejm74uEsSBxuszQz7l4yZ1EQ/LVKFYy3yh0vZ1dx/3J2xUfjjqeLK3qdO15qLR4uWgyunoIa4qLD4O5NeJCRUP9gjAEhmIzhxJliCA8OxRwZzew5GVzq6RUiduHSRbpu9PLQyUcpK5vP/Pml5OXlUlhYTGZmFtnZ2RQVFZGZmcm8efMUBFVJSQkVFRVKQeWiRYtYvHixoNNXVtLc0kL75s2sXrOGhYvKKSwuJiU1leSUFObOm0defj7pGRkUFBVRtWwZdQ31lFcsonXTRuokrJMMyt27fx+nT5/m2LFjnDnzBEUlJZJN3IwlNlaxmcswYvkuJCYzsQqLs1kJDQvDGh9PYmIiFouF2Ng4EdxOTiE7O4eqZctYVVdH6fz5FBYVkjo7jRhLDHHWOBISE0TGLDycWKuVhMREQeKIjCQ6RsB4k1NSSElLJVpaXaalzWbePOHszMrKorS0lFWrVnHgwAGeeeYZzp49y1NPPcWJEyc4evQopWVlhBqNIgqQnKgYS+T7ni0hnqCQYPwC/JX8mtkB/CubPcIiwomxWIiJsZCfl8/q1avZuHETBw8e4vDhw5w+fYbWtk2ScSNcId2bLRYio0wStsukZMZCjeGEStiq8MgIcnJzWVhezvIVKzh46BA7du5k85YtbJG61lauXEVeXj5z581j/8ED1NXXk5uby+HDh3n55Zd58aWXuP/IUZ59/kXGJKFyNGU4rg0dpy/ZsSjfvoRpY1IyPEwoL+qy03Fq2tHoIW5lQyNjdPcN0d03RP/QqLJy6xscpW9giH7JeWefTMRa7PqNHq50dnG9u5ee/kGGxsYZGZ9keGxCodILWv24Ypu/m1Y/MDwufVysE0fHJxkdG1cybbKATUwKwPHw2Dg9fQP8ef4ijz9+hg0bNvL0089wrbNbMZGIP2uSMckJOTwuQtJDo+MMDslrwhGJwzgoCbX9+eDQiDKBCrCwEHNZFIVAj9M/MCR1lfX/lxvhDa51ytNqr3QDG2BgeJSB4VEGR8YYHpspYp9//A5Wo5GooBAi/III8fPH6B9IpH8I4b6CqRjqE6AQ7A1ad4VvKBPk5WlMpsp7q3Qi4Kv1xKD1kNyHOqUGxZHAPsOJ6GzHUBkkMr2fWtDhfVVa+8NFi16lEe47ZxU+szTonV3xvseJeWH+nGgp59OTjXx/ZjW/nm3i389t4Je/refbJ5r4+sw6PntkLW8eqePcqfV8crqFTx5t4Nsn1/DDEyv58fGl/PpUHT8+08J7x1bwzM5FnGlfyJG6XNZmWTi8qoQHGovYvWw2h9aU8dqje/jhs6e4/vtbXP/3OXovfM725lX4a3T46bzxd/PGoNFicJZD3xqxclVr8JHuip6y4EgmDZmF6CF3sknt0oJo76oImbfUiSa3OYuHGh+N4DJ6OovbmDBw6PByccPbxQNvZ3cJCCy+ho/KFb3WDb3OVeoYE5OYp8oVXw8fjAEhBOr9CQsMwRQSRmxUNObwSCymaObNy+TSjR4hYleuXuV6VzePPvYERUXFFBcXkV+QT35+4YxVosxOlKevnJwc5s+fT1ZWFvn5+eTk5JCbm0t8Qjx1DfX87bln2X/wANt37uDw/fexZ99emlvWUVVTTX5hAfMy0klOTSE9M4OikmLmps8jPTOD/MICiktLqFyymFV1tdTW17Fz9y4ef/xxHn/8cZ566inS5swm0hSlZL5Cw4yEGEOlzFiMYoeXCe+OJgirzUpCQoLi+LNaxa+t8TaycrIpLC6ifnUDGza1sm59C+vWt1A6v4w4m1XJi8XEWpQ25DiblegYYb2PT0zAbInBHCuMILGxscTFxSmryeTkZPLy8igpKWHr1q3s27ePrVu38uCxYzx08iQHDh1kQflCxUhitsQoQF850Jw6O00h1cfGxSqAYpvNhtlsJs4aR4zFoiDCiouLqa+vp61tEx0dHZw6dYrnnn+eh06dpLC4SJlY5Z9ZZJSodImJtSg9a1EmkzLdBoYEYYmLJTs3h6KSYtatb2HX3t2sW99C2+Z26hsaqK2tJSM9g+LiYvYfOkBtXR3ZWdns37+fF198kWeeeYbD993P0WMn6O3r5/ZfdxSxuv3XHW7dua2sEKdu2teJt+7c5s5//uLOf/7i9l93JFu9/cV/bPym9JhS0FUTEkB4bELcxAaHx+gbHlMo8o62+F4FuCtuRYICMi4wVkMj9AwM0js4RP/wCKOTUwyPTzA0JlHoHb7O4NiEYrOX82OywUJ+/8jEtCRiE8rDcSIbm5qmf3iEzus3+PnnX3nggQepqVnBgQMH+eP8pRl/dxmgLAj4YwyMjDA4IhquB4dGpPuXyI/Jv5bt8vaPDyufLypg7Hc6IWxDyqO3z27csE9vgmwi46wGh0YYGBllaGycofFxhsf/r4hFB/hj9A0gKiAEo38gRv9AIvyCMOoDCfUJkIj2gQR56tFr3JT2Ym/JMSjb3vUaNwxaNwmz5IG/qze+Ok+lLVmvcp9RXulYnaLwDx3NHy4C+KuXVm56KTjtK2GsPJ1cRBhaDlE7qUkIDmRNWQb3tSzk2YO1vHJfLS8dXMHLh1fxwuFantm/ijN7VnC0rZInDzTz+smNvHNqPeeOr+GTU7X8/dQK/v5QHa/sX8GB2nyWZ9rIs0QQ7anD4557aFlewatPHmZdTR4b6xfy2ANb2duxnPdfPc7ln9+l/+Lf2dJYhY+zM36ugitpUGvRO2swOIuCTm8XHb5aT6mmRbzPcQJznFTFCtbeUeY5S6OQ6b2kihvRIWbPiIkKGzVeLiILZm+ZdsNH7Sn601Tuyp3MW6XDR6NFr9XhpdHhrfFAr/XA4OpFoI+fEDFDAFEhYcSERWKNjsFmtmCLjSMjM5sLXd1CxC5dvkxP7wBPn31WqmIpJScnm7y8AnJzcykoKCAnJ0cRq8zMTFJTU8nMzFQELisrS1kxlpSUsmRpNXv27qdl/QbyC4pYsHARdfWrWbO2mR07drFz5242bNjI4sVLSU2djdUWT3JKKhlZmaSkibfZuTnk5edRVFpMbX0dhw7dx5NPPs3jj51m9px5mMzCeZecmoYlLlYRMzkAHGuNIyklhfiEJCyxVkJCw7DExpGckkp8fCLx8QmkpKQRH5+IzZaALT6RktL5lJYtYPGSpVRXV9O4Zg3r16+ntbWVtrY2mtY2UVOznPKKSqy2BJJT0kjPyKKgsIg5c+eRnpFF2uy5xFnjiY2zkZKSRkJCIsnJKaSnZzB79myF7J+enk5eXh5Lly6lpqaGuvp61q1vUSbS8MiIGRZ62biRmJyELSFeWP/jBGFEFmNBzLcyZ84cMjIyycsroLRsPo2NTbS2bmLDho0cP36Cxx8/w6OPnWb3nn3ExtmIMpmx2hIEQzFGCFpouJGgkCBxWzRHExUdJbraomOIioqmoKCIJUuqWLmylra2zRw6fB8b29pZubKWiorFkkGlkOZ1LTStbSYnJ4eWlhbOnj3La6+9xtNnz/LEk2cZGhlR7l2yYMkPR3GTxeuv//kP//nf/1Emslt37kgiJsRsbGJSmmwmGR0fZ2RslJExka8aG5u0E+fHhMVdNkaIm9RNeyDZoWXZnsGSgsVSPszxHibI9IKkL9/ZxsanGZLEYGrJQpIAACAASURBVFwq7lS4iMPjDA6PMjQsRGNoeFQilYg148jYJH0DQ1zr7OKnX37j5VdeY+u2HRw6dB+XLncyPnlLouPbV4mDci+ZVPuirC8dsmTyWlF+v0zfkGtzhKgNKwgs+Z4n01Xk5+LrDM6AEcsPx3uaI5h5hsX+s3eJDQkm1OBPlL+R8MAQaRILJsIvSKpjCSTYy49ADx+ljNJL5YpB64GfNDEJm72HeGjcRABZ44Fe6yZeUJ3VUinkTHagXu2Kv6snfhKbUV5N6l1E7YqvyhVflbiZec9SSfQPNXqVVslTGVRqfDQqDFodATo3Iry8ifE3EB/qR0KoH4kh3hQkRlGYHMPcmDCyEszkpdmozMugZfl8Ohoq2L1mMQeay9ldX8C6BXNYVTCbvPhYwrx80as9pa4vNaFe7lSX5rIoP53cFBsryvJZvaiAuvnZ7Fhbze7W5cy1hOE1614lLuAjGzjUHnjLNy0XO1pK0DQc2qydRYhZXr/qXXT2LjEntZjCZqCpdHZUl5Na4ktq8XRR4eGsVhyJ8gpRqWZxEmYTH40WT5UaT5UKL7UOvc5TuYmF+AURFhhKkCGAiGAjMZFRWM0xxESZiIuxMGdeBuev3xDuxN8vnKend4CzzzxPbl4+RUUFFBTkk58rBKugoIDi4mKKioookMgRGRkZijMxLS1NyYXl5+exqKKCisolrFhZy85de1i/YSMVlUtIz8jCakvEao0nLW0OVVXL2LVrDx2SBTs8PAKz2SzZ9+VSTcFiXLx4Cdu37+SJJ57ixImTyguv/OJrS4hXclvKbShGTGKJiSnY4pOwxSeSkJhCbJwwb5hMZuKsCZiiLVhiraSmzSEvr4D58xeyYEE5ZWVllJSUUFVVRePq1WzcuJHW1lba2zdz4OBhGlavYVVtA/UNjWxo3URVdQ0VlUuYv6Cc0rIFFBaJapWiwmLy8grIyckjKSlJiSJYLBas1jhmz04jOzubjHTRgF2xuJL8gnxy8/OIijaJMHliwgwCv7xKNEVHYzZHK91tqakpZGZmkpWVKZym5RUsLK9Q/hFR39DI5i1beeCBYxw/cZJdu/cSY4kjIDBYmGTi4rHa4jFGhCmwZBnrFR4VQURkJOHhkYSEGElJSRO3sYUVNDY2sf/gYXbs2kNz83oWLaokKyuH5ORUyssr2LptOyWlJbS3t/Pqq6/y4osv8NTTT/O3Z59nZHRMETF5fXjrzm1u3zV5ydOXLGTyxHbrzm1u3ro1YwUpJq9xxifHmZyeltBVk9KUJowQ4+N2ovwMe7v0XH7hle9cji/I8q1JaWKWBEu+Tw0Njyt/jqPQKXb6MZnvOKYQMmQihty7NjA4Sk/vANc6u/j373/yj6++4f0PP+KLf3xN141excgxIt3ixqS//+jENCOTNxkale989iZpmZLS1z884/sSYjciob7GGB4ZmyGMsjjJny/f2eQ7nyP/0X7/s38N+ed5t4jFBAURERhChF8IYQHBhPoFEOEbRHSQEXNwhEKz93fTC3OHSoenyg29xk6ZF+YOD7w17uhVroLzp3ZHr9HhoxK3Kx+1fcLQu+gI0LiLnJQMD5YqXHxcdPhJwmVQ6cRbF500jYnwtCB06CSXnhZvFxf0ahdp4nHDx9kdH4kk4qPWEOzhRZCbNwFaPQa1Jz4qN/y0HoR4ehDt709scBBmP28CdSr8VWoCNCLL5aXxwkPljo/KHb2zG3onNa733IPrPbPQq10J8fLCZgwhNiiQtBgTCeHBBGjk+55OyrrZm6sdb4jeit3evkaVLfTu94o1oF6lw08jfi4ynUO5ic3SCeq9sw5vZ3vhqOhX0yqWeiUPpnIVd7NZGrxUrnjKFA+1Gm+NDg8XDZ4qHQZX4U7U6zwJlUQswMcPc4SJGJOJOHMMVosFa6yN5LR5/HH9hsiJXZAmsRdefIW8vAIWLJgvJq9McQsrKysjNzeXzMxMZs+erQiXvGKcM2cOc+fOo7x8EdXVy6ipWS5yYbX1NDU188DRY5w69QgPPnicrdt2sHr1GvLzC0lJSSMzM5u1a9exe/deampWSK5AG5bYWJKTU5gzZw5xcVYyM7Oora3n0Ucf59Dh+xXaRGycDVt8IvGJCcq6cG76PFHMmZaKJS6WhMQk0mbPEdNeahq2+ARiLLGYY2IV+7nVlkBq6mySk1PJzs6lrGwBhYWF5OTksHTpUmrralnbvJba2lpa1q+nY+t2OrZuZ/+BQ+zes4+du/Zw4OBhNm5qZ13LBlrWt7K2uYWlVctYtmw51dU1LFpUQWFhoTTNZpGckkJSUhKWGAvx8QnY4uNJSRXfc1JyMnPmzSN19mwhVA6A4xkcSLMZszmGlJRUiouLKSwsIjc3j/nz51NWNp/CohIqFy9l5ao6mtauY8XKWrZu28HzL7zEyVMPs6F1E8awCMLCI4kymbHEWTFbLMTEWZQVo3xvM0aEERYeQVycTThDzRYyM7NZsrSapUuraV63nvYtW9i2XeDLEhKSSExMYunSKo48cJSqqip27tzJK6+8wksvvczTT5/l5VdeZWBocMba8PYdSZz+uqOI1t1i9p///R/++p//SG5GcSeTJzNhCplSbmaOhg57VYvgK45KDcoz7z8TM17Ah0dmvm9YmrQGh8cYHp0UjxE7oFjpFBubUgRmUKL1Dw6PMzI2KTrGxqcVyHFP3yBd3f2iHFQi8MvdYdeud/Hn+Yv8+8/zXO7soqu3/y7q/ZToJhubYmxCNEwLJNXUjAlSmdT+y3QmxGdUaZIW682pGb9HFi75e5W/hixq3b2DDAwJkr7SjeYg8ndPYp9/+CYxQYFEBoYKEfMLIjwomHDfQIx6f2UKCzMEE+Tpi17jLl5cNe7o1e4zQL3eKlEV4quTBcwNg06Hr1aEfL2cZVeimDAMLq6KiIl1ouAHes/SoHcSH/dTuQlnn7MWP7U7Pk5ivWZQuyuWc4PKA28nFT7OLvjMUqN30kkOPJG1Em5JDf5aD/w1XvirPTA46dDfq8FnlgpfaVLylBqZve7VoXcWfWReapHn8nbW4O3kisHZHV9nDX4qMZ253+OM5ywXvJw0+Gnd8dcJAofBSVD1vZxUinFDsdXLzdPSDcvLWWsXIRfJiThLrbQ6G6QeMvd7XaRbolbQO5x1+DiLeIHnLEE1cYQn2xmNOuVm5uUiHIwezoKf6OmiFd+jxg0vtSteaje81G74aD3w8/AhyhhJlDGCkIAQTGFRmMOjsFliibPEYoqIJnl2On92dQtiR2dXN0PDo7z8yqsUF5eycGE5ubk55OTkUFxcTHFxsbJGTEtLU1iKck1LXl4eFRWVLF++krVrBQh39+691NevprJyCZs2tbNt2w5OnDjJo48+ztmzf+P06Sc4cOAQjY1NWK3xZGRksX59K7t276W0bAGJSSkkJqWQlJQivRgmM29eBtu27eCBo8ewxScSGyfCvPEJiSSnpiguPRmEG202K++TWYmx1jhSZ6cqN5+k5FRSUmcTn5CEzSbWi6mpsykoKCQzM5PMzExKSkpYtryGmhXLqVhSSeOaNaxpaqa9fQttm9rZvLmDLVu2cvTYCc4+86wCxt26dTvbt+9k8+YOmptbqFm2nJUrVtHY2ET1suWUzV9I2XzRdJ2QmETa3NlY423YEuJJSZ0tplZbAlGmaIzhYUroWm5zjrXGEWUyYYmJIysrh8LCYnJy8ikrW0BdbQOVlUvIzMqhqrqGffsPsq5lA2uamtl/4BBbOrayek0jefkFGHz9ibHEERklr2FjlT9HXltGREVijo0hLDyCSJOZOGs85phYEpNSyMzKYcGCclY3NrKpvY26hnqKS0vIzMwkMTGBpUuXcvz4CbZu3UZLyzpOnTrJww8/xunTT/DRRx8yMjbCTfkGdusWt29JTsTbt7glTV3yxHXbQdjk5/JDTHO3uP3XbW7/dVuZ7hRqx9QEo+NiXSdCw+IONTQ8KpVKClfd0PB/f+GWnYtDQ2JiGRwdk0wUosRyWBIxR7v9yOik0uY8OCYgwTJXsV9qb+7tG6BnYJi+oVEGRifo6u7jt3/9zp/nL9HdI+5Mv/37D85fvsL1nj66+8XNTrbvD4/aocPDci+bA2z47uoXR86i/D2Kx+gM4ZEnx7t/38jo5IwpbGhIiHTf0Kj9BujAcxwbn2ZiUjgtHf/76uN3iQ0OlowcIYT5BhIZaiQyQOTGQn38CfL0I9w3hGAvP/QadwW+KyOi7DcsV/QuQsQEvcMNg1YifGjcpUZhsTpzLL2Ub2p+Wk8MKnf0TjoMzm4YnFzxdXHH4OKGfpYGX5UbvmpRF2JQe0g3NC16FzVes0T5pvcsNd5OkhNSnnqkF3GDRBnxU7vh56LD10WHv9rdHqbWeeGjdseg9UKv9sTH2RUfZ+Eq1Et5LW8XreSYdFUmRIOU8dI7i0iAj5PGzouUHj53UTJksoanswZvJ51wZd5F5hBGGFfl3qVMYk5qyQyiwf0ekQfzuFcYP3xUWjylr+vpolVWiTNWii5CFD2cNHg6u+GtFjcyb414eKndxT1M709YkJHQYCNhxggspljMxigskSaiwyMxhUeTlDKPC929QsR6BgYZGR3njTfflijy82cUY2ZlCYei/FYmchQUFJCdnc2CBfPZvl2UI+7du5/du/eyd+9+du7cTUN9IyuWr6KhoZHNmztob9/CwYOHue++I2ze3MGmTZu5774HKC2dj9lsoaGhkUOH72ddywaWr1hFdfVysrJzsUl3q5b1rZw89Qhps+cSY4kj2hxLYlIytoT4GeYEa7xNCQTLzkX5fQlJiZgtMYQYQ4mNsynIqqTkVBITU0hNnU1mZjaFhYWUlZWxYvlyllYtZXHVUlasWsnmjg5279knprDde9m0qZ229i0cPHQfJx56mIMHD7Nz52727NnHsWMneOSRxzh48PD/R9d7Rkd1n2+7aKQZ1RlNUe9dGpUZddQrqghJSKIj0UwJxQZswHTTu+kdU43BiWvixOmxHVcw1fSirpEELsn/Pe8565wv1/nw23tri+T1WrOEKkLJmlvP89z3dbNw4cusWbOO5ctfZ5okZPUNY2loGEtaeibxViuJyclkZGZhT0vDmphIWHg4UTExSqA5RQpg21Lt2FLtFBQKNJVM/6+srGb06DGMHdvM6NFjGFVRxYSJk1m9Zh2Tp7QyafJUpkxto6S0jBmzZpCZlU1UdCzhEdGEhIUPC1DbUu0KtUS4JBOIS0ggNDSCpCSbUqSZlp5JeXkFEydNYtEri5g+cwbVtTWCgmK309jYyL59+1m3bj2vvLKIY8eOcvDgYQ4fPsq7717mydMn9EsOwuc/PmdQcicOPH/G859/4ud//aJMYGpqhxpFpQ5CyyL34scNPBsUQtbbpxg/RHlmp4JIEjee3mFWeXmSECaPXrq7++ju7aOrr49uhyRSXYJG362a5gShXjgVZSF72tXL444eHrV3cf9xOw8ePaG9o4veAUHYuHX3AX/5++d8+sc/c+36LTq7+rhz5z5/+evf+fPf/s6NH+5y/3EHD5900t4l7l9yH1u3EpCWgs4vNEbL/xZ5/Sfb4OVVoBw5UN+w5GlMFi15vSo+VtWNJln6Zehxj0wdkZoFBgaf89PP/xomYr/7zduEm8xE+YcQ6RdKiNmPEP8AwnwCiPIPJtTsS5C3D0Hefvh7mbC4e4mVosoiL2OU/CSeoo+7t3RrETQPsToThY/ylKAOOyttzK4eEqXdA7OLl9KlJaYzVzGRKRBcT+X2Y3TRiQJOZx0mjSRksrhKNzij5HgUE59YV/q56fF1HZoGZZSWr7tBTHLSDU6+w5k0WkzOruLhIl6atR746LzwdnLFqBFCZtKIPi9Z2NRGFlnIDC6uCo3D6CyEd0jAhpybMidRLWLCxajFoBkSMP0IV/G6RiV4zq4qDJUOrxFaKQAtvg+jzhNvnR69sydGnRcmdzGNmd0M+HgY8TGYCQsMJSIskrDQCKIjYogNiyI6PEI8IuNIy8jh+oNHYp34qF3gbD748GNRUDlmDJWVlYwaNYqKigplAsvMzCQjI0OgpSQYbFVNFRMnT2LN2rXs2Lmbrdt2sGbtOlatXs3rq1axcNEilrz6KstXrGDJq0tZt349L7/8CitWvM7MmbNYuHAhBw8e5PDhIzQ2jiUmJoba2tFs3LCRPW++yStLllAzejSjKipJS0unobGRTZs3k56RgTUpkaTkZGypqYorULaYW5MSlSJM+WVicpIyYViTEgUTMDaWxKQk4q0JZGQIE0Zubh55eflKdKC8vJya2homTpnEjFkzWb12LZu3bOH1119n165dbNu2nZ07d3Hg4EE2bNzIG+vfYMeOHaxf/wabN29h5cpVrFy5kjff3Mv2HTvYuWsX23bsYMXKlSxfsYJZs1+ipLSM+IREUlJSyc0rwJ6WNozZqP7e7WmppGdmYE9LpaSslLLyckbX1dHU0kLLuHHU1o2mqqaakrIyqmpqmNLaSvO4cYybMIG26dMZ29zE3F/NY/rMGYSFRxAdHUdEpMiIhUeGK7T+eGuC4oKMjo1RwMXWpCRsqalYk5IICgnBZrczalQF9Q0NvDTnJcZNGE+5BC5OT09nwoQJHDp0mIULF7F8+TKOHDnK9u07OHjwMJcvv8uTp0+HmTpkO/wz6TamvoENz309o39A+liVRf/Zc7FilAke8opRXi0ODIpH/6AQss6uHoXQ8eRpp3QXcihVMELwBqQ8lyDld/X00dHTS2ev1CHW0y9Z6h0qG72wvnf2ikoV+fG0q5t7jx5z/fYd7j98LNH6n3P3/kP++vfP+PCj3/LV19/S0SkE4MHDx/zjsy/46OPf8bd/fM6de4941N7J484unnR0SXDfbjrkFaH8vXX1KE7D9g5hqxcorU6FUi+mTxEjeNLRPUT86O1XIgPt0sTY2dVLZ1evYtcXFTqSUHcPCXWXY5Beh3CJypU4/QMD/Pjzz8PXiR/9moSQECL9gwm1BBLuGyiJmD+hJl9Czb6E+wQQbPRRjB0WNy+Ffi5PFhY3T/w8JDOHTF9388TiJlaF4knZY9gTulyQKQvOcHET79M7iydhs8YVi4t8AxLmBLO8PnPRYtC4SO5FISAWrVgJ+kiiaNF54eshLP/+nib83QWAV3SSeSrOSHm6M2pcMElf0+Lihp+rJ2ZnV4wacd8zaV0xSO5Is9ZLCiFLAibd7UwqXJT6IdyDQ2/3dhZWevXEpUZNqSMJBifdEPTXSYt+hCt6J1dlEvN21kmrSNmtKKpfFMaixh2jiwcGrQcGnRAsvYu7WCW6eWDUuWNxN2D2MODrbSEyJIKwkDCCAkOICI0kJkKIWHxUDNb4JLJHFnLj/iPR7PzgyVN6eh28++v3KC4upbKySjFxjBw5kpycHAoKCpRVYnZ2NjabjVEVVUyfOYvXlq1gz759HD12jL3797N9xw7e2LiBxUuXsHjpEma+NIsprVOZ2tbK1LZW1q1bx7Fjx9ixYwerV69m9erVHDt2jCNHjlBdXU14eDg5OTnMemkW6ze8wfyFC2id1sb0GdN5ZcliFixaSExcLFkjs8nIyiQpJVm5f4WEhSpP9vK0IouY7OpLSkkmLCIcW6qdjKxMkm0pJCYnkSEZVNLTM5Qy0NraWmpqahjb3MTsuXNY8uqrbNqymX0H9rN79y62bt3Krl272Lt3L2vWrmH7ju1s3LiRrVu3smrVKrZt28amTZvYtWsXW7dtZe+B/Zw4dZKt27exbcd2duzayZp1a5g8ZQrloypJTrGTmTWS6NgYklKSSbKlEJ+QgDUxkbS0NLKys7HZbeTm5oqoQ2mpEk1oHic616a2tdIwtpHa0aNpamqibkwdDY0NLFm6lE2bN7N69WoWLVpEakYaAYFBEl8xnoDAYMXdGRAUqBhJ1OzIuIR45c+Z2VnKzzM3N5e6ujrqGxqYOnUqVdVVZGRmkJySQvO4Fg4eOsSCBQuZO3cOu3bt4ujR42zZso3z5y/Q3dOtGDpkIVJnw+RV4sBzuZJF5L/6+gclG70gdYiHaH/udTgU0ZJXir2OPtXfIxdNik4y+Ym+WyqhdPQP0qe4HKUQ8sDQo69/kG5HvyJiwtrep9SwyFPJk04pI9XdS2d3Dx1dPTx52sHtO/e4duMm7R1dDAw+5/GTdv7w6Z849dYZPvr4d9y7/1Ap5bz/4BFff/MdH370Wz788GO++fYqj562c+/RYx4+bR8WTO7udtDe1cOj9g46OodMIrKF/slT4UKUBU5+35OnHQJLpfp3qKdH4VYcegx9btcQt7FnKFbQ3TtAb+8Ajv6BoSn7px+HidifPvkQa2goYb6CkRjhH0RoQCDhvgGEmv2I8A0k3OJHmNmHQL0RPw8xrYjf5KXf6KVVmY+7tzKFCUSVEDSz6lYjC5ZsqVdPc7KLz6J1x0fniVFZg+kwOukkgfCUSiE9FZiwQRIxs4uYxJQ1nzK5uePr5o2/hwmLmwE/DxM+bt5Y3AyYdXqp2kQYJ4xOOrydtHiPECYRsRr0wOwiSitFnYxM3/cYZnv3dnJTJjBZlIYIHC9MWKqIgcJE1OjQa7RKUFn8bFwVEVKLl3ipE5OVxkNMZKopzmuEC3onrfKz1TsJlqIQO3e8tZ7ond3x1knVOW5SRszdE19Pb3wNJnyNPkSHRREVEU1IUBhRodHEhkcRGxlFQmwccTFWMrNETuz/A0bce/SYnl4Hb7yxUSpmHE1xcTGFhYVkZGQoAODExETFyJGVlUVr63TWrl3Ptm072PPmXvbt28e6detYuvRVgZYaUy9IDZXVTJ48hS1btvHmm/u4cOEi586dZ8+evSxbtoJNm7awceNm9u07wPETJykvryA8PJIUWyolZeVMmz5T2LRnzmL2nLk0tYwjJjaO1LQMbKlpxCeIMHBqeppCrJCJ7jKuyZqUqNjU5btTfEKC+NzYeJJT7KRJRpP09EwyM7OVe19DQwOTpkxm2YrlrF2/jj173+St02c4evQ4mzdvZdWq1WzatIVly5azd+9+NmzYxLp1b/D66ytZsuRVNm7czObNWzl06DCHjxzj5Mm3OHr0OIcOH+H0mXNs2bqd4pIy8gsKSU6xERoeQVyCMG/ExAs2ZGqqcGsWFRVRVlYmpsOaGkaNqiA3N58JEyYyadIUqqpqaGubTvkosRYeP34iixcvZdu2HWzevJX1699g//6DNI4di1+Av7i3hUcSHhlNRFT0sF4ymQxiTUokMTmJtIx0iVNpldav6aRnZBGfYMVmS6WqqloIWX09eXl5RMWIbrOyinI2bdrMnNlzmTx5Mps2b+Ktt86wedM23n//AwYlModiwlCJj3qCcgwMBYL7+8WdRZgQJAHrG+oi6+sf+lpD2CnHMAfkT7/8PGwVqZ7w1MQQ+XtRvrfBQXodA3Q7+unpl25QPUNrxE6p4FK+SalvZO0d3dx/8ITbP9zn9g/3lWqUL774gi1btvLS7NlcfOcSj5920NXdy/0Hj/jhzj2+/uY73v/gI06fOccnv/9UKuV8qkxRQlgkg0aPVPWiooTIpaMi+zacKqLUt6jeLptR1KWb4u1DFA85Q6esGWXAsUMymvQ4pF86HMrPcJiI/eFDYoICiQgQtI7IwCDCA4XFPsIngEjfACJ9/Qk1WfD31A+VJ6qKK+Vck6+btxALL6Myjan5iAaNTplAXsyEidcFmskiCYZZ6cvSYtJoFcagzB8UwqCT6PCu0srPVVjylQoX8T2KG56IA4gCT+FQVE9I3k6SWDq7CcHUuGPUeGDRGbHovPHRGvBx1St1KnKtjGy4MEqfZ9SoVoWy+1B6n7ezcGkqq1Rn0cKsd9Ki12iHiZhJ646PJHKyiOk12qE/O0mUeo2HWCe+MM0N6xqTRM9rhA69xlW5yxm17njrhLnD6DqEwzJ7eBHoG0BMZCzRkXGEhkQSFRJNdEgEsZFRREdEEhebSEZmHjcfPBYi9qi9g8+/+JKqqhqqq2upqKiivLx8WLg5Ly+PzMxMCgoKKCoqoqqqisWLl7Jr1x527tzDhg0bmT9/PuPGjaO4uIT8/EJyc/N56aU5rFy5mtdfX8WqVWt48819Cjpq7dr1bN++k8OHj7J581ZWrFjJzl17WLlqDTm5+URFxRIbG09W1kgKC0soL69gzJgGyaovEE9RUaJCJMVuw5ZqV/rNQsPDlHJIWchkcZOzV9bERKKi40hOSRW3saQUsrNzKCgooqiomLS0NIqLi2lsbORXC+azeesW9h3Yz4FDBzl58i1Onz7LW2+dYdOmraxatZatW3ewe/ebrFq1hjVr1vHSS3OYM2ces2fPZdmyFWzZso0Dh45w/Pgpzp9/m1OnTnPo0FFemj0Pm11MifGJgjaSmJRCfEIiiUk2MjOzKS0tpbCwUGkHmDJlMo2NDVRWVjF69Bja2qYzevQYKiurGTOmgbq6elasWMlmyRm6det21qxZx5o165jWNoPIqGjCoyKIjokjKjpOwUvJTdny1CWHxMMjI4iNjyU1LR2bPQ2bLY209EySU+wkJiaTkmKnprqW+vp6ampqyMrKEuvIhHiKS4tZuXI1C+a/wrRp09i7by8XL17i6JETfPXV1/z4o+gLcwz20zvQT0+/INA7+vsZUEC/ogizVxIp0eQsnIJ9DiFU3b0iZyU3QyuGjv6hqUxeWcq3sxdvai/e18Tbnqkcj2Ki6+13SGHnfkGvl2zzXepKFBXcVxaxh4/auXvvkQLZvfr9Df7x2RccPXqUiRMnUltby7lz5+noEqBeuaPrr3/7jHXrNzJu3AT2HzjE99euSVUw7VJTc7skRmKFKSOnOlW3sI7OXsXV+KJxRe1YlL9/ddeb/P2/6G6UTR6dXX3KLa5n4LnI4EmTmDqsrv7v9797j4gAf6JDQokMDiIqKJAQf1+iAwKJ8g0kzOxHpK8/AV4G/DwEADjA0/u/gnwtpz7CVwAAIABJREFUrnoRaJYC0RY5BC1NXHonrQKzNcsIKgn+a5ZajI1a0WlllF13zuJJ3OKiw0crTTgurvi6e0kUdy1mnSsWrRs+WjfMzqLSRS6WVPMI5SZpNZfQoNFhGKEVa0InV7xH6DA7Cyu/ycUDs04v4ZoksoUkQMKoIk+RQytBk7ObIkIGjVjlGSS3oVkj7l+CeOKJycUdo5MWwwgdeidX9E5DDkT5Z2TSuL7QHSYETExaOrydhGXeoHEXk5nq79RrdOill15OWvTOrng6uUoi5jYkmNJaWHAXxWTt7eqBv9mXkKBQQkMiCQwIJTo0hvjwGGLCIwkLDiEqMpaMrDxuyMSOB4+ecOTocQoLS6itrVPoG3l5eeTm5mK328nIyFACzdnZWUyd2sr27TvZtWs3ixcvZfLkKRQXF5GTk4PVaiUjI5OmpmaWLHmVl16aw+zZc5gwYSJjxzYxZkw9xcWl1NTUKq7GSZMm09g4lgkTJrF6zTq2bN3O1Klt1NbWkZU1koKCQlpaxjGqopKEhERs9lSyskcSHRtHdGwcybYUJU8VERWp2MIjoiKJjY9TTB1qd19sfBwJ1kTsqWkkWBNJSk4hIzOLvPwCRkr9aEVFRUycOJGVq1axectm9h88wMFDhzh37jwXL77DuXMXOHfuAocOHWHPnr1s3bqNjRs3sWnTZtav38DSpa8xadJkJk6cxNy589i1ew9nz57n8qV3OXH8JK8ufY30jEySkgUl355qJy09jRSbXax2q6opLi4lNzdXASyPGTOGyZOnsGDBQlrb2pg1azZtbdMFRV9qC1i7dj0bN25m+fLX2blzNzt37mbVqjXMmTOP1NR0QkLDiI6LITwykoioaELDwgkJFatY4YSMI8VuJzYuTvSSRUYSn5BAVnYOWdk5xMVbxS8PtlSyskaSnGwjLy+fiooKGhsbKSgowJ5qJyc3l8axjSxd+iovzZ7DnLlzefPNNzlx4hQ7tu/mxo2bPHv2HEf/gFgD9g/Q299P/8AgvQ4H3T099Dr66e7ro6u3TwoT90ohYXGP6esXAigmtX5J5HqHlWfKT6JDAekhsZLfLq8t1a+rJzAFNOxw0NvfT09fP919wi4vbj8ii9bV3ScCz5JrsbN7yK0n2IMddHX38cOde3z2+T85c/Yc02fMICc3h+kzZvDZ51/Q0dnNo8dPlZqTP/7pL0yeMpW8vHzmz1/Ap5/+kevXr3P33gOVIaWbJx3dIuysmp7UwiMT6OXXZVH7byImT2CySKlBvi/Cg5+0dyt0/h7HAL0OsZIdGBwc9nNX//fxB5eI8PcjIjCIqEAhYqEBfkT4+UsWez/CfXwJNJgI8DQS4GUiyMskZbOkJ2NlmhI2eaPOXdSMSK/7uOoxuQjBMDm7YXQSKCXxcMPs4opFMhroXUSeSTjoBA/Qx9ULi4sOi7NO0OB1HgR4eUvfgytGZ520+tNi1mgxS+Iilz16O7uK70MSHsU84aTF6KTF5CTQVSYnN8mg4aqIpVkngMdGrRsmnZu480lfS03WMGhkq72U89Jo0Tu5DE1GTlrJICLo/2ad+PebnF0xOukwaFzRj5BWhBpx+zI6uYnvRTJ2yAJncNLh5eSCwUncw8RdbGjNKK8uDc6ueDm54OWkFSKm0aHXuAnxk5BUXhohhoIIIv3MXNwwu3sRaPEn2C+IiNBIQoLCiAuPITY4gqjQMCLDwomNiScrp5CbDx6LsPPt23dYtXot5eUV1Nc3KM3OshMxNzdXyYcVFBSQlZXFuHHjWL16NUuWLKG+vp6qqiry8vIUvFJBQT4VFaMoLi5WiB4ySDgzM4OsrCxx48nKEgHf+nrGj5/AypWrOXr0OGfPnufs2fMcPnyUiRMnY7enUl9fT2pqKnFxcdhT7cqaUEE9SZNDZHSU0nQsw4Bl0ntMXCz2tFTlz8m2ZEXYZD5hZnaWuDPl5lJQUEBLSwvz5s1j44aNHDhwgCNHjnDu3DkuXLjAuXPnOHv2LGfOnOatt97iwIEDHD58mKNHj7Jt2za2bNnCuHHjKC0tpb6+nra2Nnbu3Mm5c2eZN28eBQX5JCUlERMTQ1xcHNYEKyNHjqSkpGRYj5tcg5OXl0dN7Wimz3iJFa+vYuLEKTQ3j2PSpClikt25m5UrV7Nu3RvKqnfjxs2sWLGSadNmkJmZTWxsPJFRUUo3mpi+wpRQc2RUtNLsHB4RhdWaTGhYhCRaaWRl55BiSyUu3orNnqasYtPS0qmsrCAvLw+73a7U89TX1zN33lxap7UxbcZ0jh47xonjJ9m7dx/tTzsZGHxOb98Ajv4fh8jsvSJD1dnTp/Rxtfc4aJes6p19A3T1ismsT8JKOQb6h8LO/f3D7myyQWRIxIaE6sUAtdrCr+Yu9jn6h5Hl+yTDR59jUGmT7nMIIohceqnu8mrvEIWUTyQE1Jdffslv3v8N6zasp6mlmTEN9Rw4eIibt+4oPMMHDx9z+849PvzoYyZNmkR6ehrjxo3jwoULfH/tGteu31RqUOSaFXX2S15pvtgVJme71BQSteDJU5jami9/vZ7egWHiNjzQ3C9WvdLPY9hN89ngCyL2DuG+FiL8g4gNDCU6KJhQf3/C/fwJ8/Unwj+AUB8LYRY/Qkz+BHha8HM3YNTppCdwDwl1JHrGzK4eWDw88HEX6zZxv9Jj1nlKKzYPjM5D9yBhPNBhcZUMGy5DqzY1fspH6yaxE0UHl5+7t0QAEfUmRmdXzM4uWJydMbtIENxhhgp3ye0osxvdhBXdSYfZSYePxl2ZlOTpTV4F+rh5KeBieQ3q66GX3JFDbdQGjRZvZy16J2cMGmf0Ti6qgLIOi4sWk4tW6QFTVn4jXMRUpKz9XMXaTxIng0aHfoRKjFQPrxHywwWvES4YNOKhl8RL/pryjUw/wkWZ9MR0JqY1b5ehQk1/LyPBJj9CfIMI9AkgPCiUkIBAwvyDiAoIJS5CrBOjI2PIyM5VidgPd1m85FVKSsooLRW0jqKiImUak29gMmaqpKSEuro6Fi5cyPjx40V1yMiRAqSbnk5RURGFhYUK3b6iooKMjAxlPVlcXKyUacpP2GPGjGHs2Cbm/2ohmzZt5eSJtzh79jxHjx5n7dr1lJSUKS3SqampinHDmpQ4bMKS2YbBoSH/MY2pWYfWpERlragmwMuPFLuN7Czx725sbBQitnEj+/bt48CBA1y4cIHjx49z6tQp3nrrLc6cOcPFixc5c+YMJ0+e5O233+bEiROcOnWKpUuX0traSkVFBaNHj2bevLkcO3aM4uJioqKisFqtREVFkZWVpYh9bW0tpaWlFBQUKO3Tubm5JCUlkV9QRN2YBuYvWMSMmS8xb958tmzZxtat21m7dj1r165n6dLXeOONjRw4cIgNGzYzffpM7PY0wsIiCAoKUTJ0MsoqNDxMRQQRApaUbCM2LoHIqBipWDOReGsiiUlJJKWkYLPbSbbZSLbZyMjKEqKVmqZU9OTk5DBy5EgaGhqYO3cuLS0tTJo8mf3797Np81bOX7jIs+c/0dvroLtHrK36JGu2DJ3t7nXQ3dsvTByOQXr6BujrfybhoiTjRX//sNXhi8Bg9YT14rQli9XP//pFech2fvlryHc5tYjJnEPZ+NE/IHWbOYTpo0dVkimXU7Z3dPHo0RMePnrKlavf895777HnzTeZPmsGoyoreGXJYn7/6R+4dv2mUv/y8NET7t57wCe//wOzZ88mKyuLGTNmcPnyZb7+9huufn+de/cfSv1gXYqIqSeroSxYD+0dvcOoHWr81Iu5Mfltj590KROYGkMlT2w9vQPK/2Y9Pf04pClMmYBVvwyo//vo/bcJ87EQFRhMtL+YxsICAgj38yfEYiHMx0KoxUyEn+Ao+nuaCNB7E2Qy4u9pkDh+QsDEik9QKsTEItaEPm56LK4eeGvlOpEhzp8wLuhEw7Nkq1fb7k3Sn2URs0hrNotOj8nZUxgztO4YnFzEFObsgslFp1pzDjn7ZAES4qlVnuSNTjosUsBaRmEpL3VDbzO6uA3R9VVuRl93vVR9IguYC97OLsq/UZ7EjCNcMDi5KAgpg0aHSbrFeclTlkbcrRQRGyEJkCRCsoip7faKoDm5SMIpBFTvpFW+R1nIlM8b4YKXRodB64aXsw69ZPn3cdcTHRAsQu+BoQT7BhLsG0CofyARASFEB4URGxFJfEwscTHxpKRmcvPBIyFiT552sHTpa9TV1VNdXaNkw2S0lOxQLCoqUl4vLy9XiPU1NTVkZ2eTlpZGYWEhVVXipiZC0PXKVKcu00xPT1dYizU1NdTW1tLU1MTMWbOYO28eq9asZvuOHWzbvp2Dhw8xe84cIiIiFE5gXHwc9rRUpQxSbbGXRU3OiQUGBynvk8VKFrHY+DilJVkm4MuuRZvNRk5ODoWFhRJAdyFbt25l//79HD58mLfeeotTp05x8OBBzpw5w/HjxyWk0mlOnz7NuXPnePfddzl58iS7d+9m4cKF1NTUUFFRwZIlS8jOziY+Pp6IiAiyMsV0O3LkSCoqKli0aBETJ04kNzeXyspKWlpaaG5uFlNrw1iWLX+dFa+v4sSJU2zcuInly5ezYcNG1q5dy7Jly3nttWUsX76czZs3s2zZcjIyM4mIiCAyMoroGGGXT0pJVkRfzofJE2m81SqKRBMSSLCKt0VERREVG0NYRLgSYQgODSE8MoK4+DhsdjsxMTHK/0cEBiuDoqIi5s6dS1tbG9OmTWP9+vWsf2MjP9y9Lwof+xwK9V0ucBSW9T5RZOnoY/DZM57/9BP9AwNSs3O/qghzUJnE+gcHhq0B1UImT1k//+sXRaBk0XpRwF6cyhTrv+RO7O37b85FsQbtH3hOd/8zJYAsOxXbO7p4+PAxV65e44MPPuTw4cOsf2M9LePHMX7iBE6cPMnf/v4ZX397hWs3bykiduv2Hf70p7/Q1tZGQUEBa9as4f333+cPf/yUb69clYjxHRLXcMg1KByF3ZIlvlNhIoqusHbFlSjI9b3So0ey4ncqX+9pexftXb08liz47RKZv10Kbctxgm7HoAhZOwbocfTT43DQN+AY9guF+r/ffvgOYRYz4f6BRPoGEObrR1iAeBnu40uI2USI2Uy4rx9hFn8C9Eb8vPQEehsEsV4SHvmJ3aj1VN22pKlK6yaKM7XDjQfiNiVqWuTQr+AADtHt5dC0vIrz1QmHoEnroTAELW5eUqbLFbNGi1Gyvnu7yBOPViKGuErQYPkxZMawuLgrq0q1QKkNKCatO/6e3sptTW2BNyhrPxe8neUcl1Yh1BucXDE7u2PUiFyXDP31kdyYstCK6eq/iJgiVJL4OomVpRAu8TGeTi7idY0LXhoXvJx06KWbl/J5zq4YpDC4ydUTg6sHBld3vF3d8dMbCTH7EWb2I9TsT6glgECLPwFmX8IDg4kNiyA+PIqYiEhSEpNItaWRmZ3HTTkn1tXdy5q162lqamHMmHpGjRpFZWUlFRViNSTTOXJyckhPF2y+7OxskpOTlXoRuRyztLSU0tJSKisrFc6iPMklJCSQmJhIcnIy6RJyKSMjg+bmZl566SXGjRvH2OYmpra10jqtjRUrX2fdG+vZuHkT8xcsICs7h8ysbNLSMwWmKdlGrETskG9iqelpipEjIdFKdKygr1uTEomIilRoHmrzgpzBEjSPTNKzMkXQNymJ/Px8Jdw9e/Zs5s+fz7Zt29i4cSOnT5/mnXfe4fz585w9e5azZ89y6dIljhw5wtmzZzl16hRnz57l3LlznD59mqNHj7Ju3ToqKioYOXIkVquA98bGxtLa2sqJUydpbmkhNS2NxUsWM3fePAqKCikpLaGsrIzm5mZmzJjB7DlzWffGRrZs3c6OHbvYvHkz27Zt4/XXX2fZsmUsW7ZMasFezYIFC7DZbAQFBRIeHk5YeBjWpEQio6MIiwiXsnIxwyZUOZsm18BkZGVSNqqcvIJ8klKSlVYAOVwum2VS09JIS0vDbrdTXFxMRkYGaWlp5ObmMnfuXGbPns2ChQtYsWIFn3/xJQODzwXmqLePrj6xgnva1asQ3jt6HfRKzjbRKyaEqdfRh2PAoXSNyd1ijv5+xcr9Yhu0eoUoE0DUUGH1VCaLmBpz9eJ9zDEg4MK9ff2SJV9aafaL+1hP/zN6+kWAWaHY9/Tx+Ek7f/v7Z1y48DZ79wpH765du3hz317ee/99/vnPr/nq2+/49tp17tx7wA937nH1++v84dM/Mm/ePBoaGjhy5Aiffvopf/rLn/nq62+5dv0mt3+4x+MnHTx6/EQhzbd3dCl0EtlW3ylZ/GXxkqG/Q7zE3v+g2Xd29QjKiCTGcoRAFueOHgddfQP0DjyX/s3Cudnt6Ff63uTb5LB14vsXCbOYiQ4KJdTkR4jFl8jgYCL8Aoj0CyDUYiHYZCTCz48I3wD8vPRY3N0wu4oVoq+bt+RClLNenpi1cmeVhDvS6jBqdYopQW0vl2tHhKAIMK46OybEzF0RMYV+Ia0EZQE1ayUzhpOY6iyu8vpSh8FZTEbezlqlg0wWSqOEdlJ3nfl5GIbI/JILUT0dKsFllVVefK9CKNUibdJ6KtR5PwkAbNbqMWuFs9FX54mPTkCARd7LVeU8HC76eo1uSKikyctTo8HTSYPnCGe8nGQDhwteGq24f2mEsUO+D5pd9Vjc9PjrLfh5mfDRm7Dojfh7W/DVmwgy+hJs9CHMJ4AIv2DCA0MJ9gsk2D+AiKBQ4iIiscbEkppiIzMji5z8Qm48eixErLfXwabNW6mvb6SxcSx1dXXU1tZSXV2trAVLSkrIzc1VrN5paWkkJydTWFio3LdKS0upqqqipESw+0pKSsjKylJ+I09JEe3Fcju0LIBTp05l3rx5tLa1MmVKK+PHT2D6jJlMmzaD9es3sGzZClavWcf2HbvYtftNDh0+ys6de1i48GXGj59Ibm6+chuTpzN50pKFLCQslJi4WAWkK+eh1FUnsfHCIJKRnSnYi1KDdXZ2NuXl5TQ0NDB+/Hjmz5/P8uXLOXr0KOfOnePtt9/m17/+Ne+99x4XL17k4MGDnDx5knPnznH8+HFlIjtx4gTnzp1j+vTpJCcnk5iYKO57NhsrV63kvQ/eZ+fuXRQWF9HY3MSCRQsZVVlBZVUlNTU1NDU1MWZMHVNbpzFz1hzmSYWUK1a8zqpVa3jtteUsX/46a9asY9euPcyePZeEBCthYeFERcUQEhJGZFSMaLqOFx1k8uSlJplExcQQERFFXLxV4LhS7JSPqmTylFamtrVRXjGKwuJiKiorle602IR4omOiiY+PHzZp2+128vLymDBhAjNmzGD69Om8884lRcA6Ortp7+yWwsX9dHT1KW3FgjTfq+TAunp6FKu8Q1rfyUL0/MefeP7jTzx7/uN/uA7V60NZnNTGDfnj1GvEF29mamu+vBqTm6R7HX3KDc7RLzrCZLu5XMEislad3L33gN/+7g+cl0Rs//79nDp1itOnz/DpH//Ele+vce3Wba5cv8HtH+5y5+59Ya9//0Pmz5/P4sWLOXv2LJ988gl//+wffPX1t3z73VVu3rrDnbsPJNt9B0/bu6Wb1hB9ZDiNfuhOJtvlh6zzahdit0Lk6O7pp0vFmVQDk3tVLdO9feJn0NsnhF42xDgGhrMTf/vBZUItZmJCwokJCCPCP4jI4GAiA4IJs0gGDx8LkX6BhJr98PPU4+fpiZ+XJ75uXiJ7pfOSRMgdo4ses1Yv6OpaDwwuOrFG1ArxEKs0FyFMqruX0dlN6sXyGOYklK30JmcRIjY7S649yeygiIsECDZK3VriTuUhiYkOb2cX9E4alZCJSUjEBdyVjjQ5wyY/fN31+HkYFLGVP08WOHnVqCaRGCVKh8nFAx+dAbPWC7OLJz7ySzeDdCf0IMDdgK+rXtz2NO54a9yHmzhUtzIvyWU4dP/Sotdo8BwxAq8Rzv9hp9fLJA8nYdowa72knjcjAQYffL1M+Bt9sBjM+HpbxOsGMyEWX8J8A4kMDCUsIISwwBBCgoKJCAklLjIaa2wcydZEkhOTyMrL59qjRwI75Rh4xt59B6iurqWlZRyjR4+mvr6eyspKystFp5hciClb7eWbVpr023d2djbV1dWUlwvmoMxaTE9PJykpSREEq9UqEdezFKxTXV0dY8eOZdasWbS0jGf8+InMlG49Cxa8zMsvL2b58tfZum0He/cdYO26DWzYuJkFCxYxadJUmlvGMWnKZFqntZGYkqRkwlLsNuKtCcK8EB1JZEyU4kqUBSs2Pg5rcqKYRmKjibcKUYtPTFA6urKyspQ7T0VFBc3NzUyaNIlly5axZ88eTp8+zfnz57l8+TIffPABp0+f5uLFi1y8eJFTp05x5swZDh06xNGjRzl27Bjz588Xoi71f9XV1XH8xAneuXyJty9dZO/+fdQ3NpCTl4s9LRWb3cbIkSOVzF5xSRklpeUUl5RRWVXDmDENtLSMp61tBmvXrmfz5m0sWvQKebkFhAQLUG9CQiKRkTGEhIYTFS1cmTIRZKg8NEG6k4mGgIjIGOITEomMiiU+IYn8/CKmTG1j5qzZzJ03n/kLFjF33nzGNrVQVl5BZmaWQtHPzs6mqLCQzMxMysvLaWoaS0tLC8eOHaOvr4/ePof0m34vnTL5oXs4iFc8kQ41LcvdV729DgYGnzEoTV3Pf/qRwWc/8a9//y9++de//8O88X96yGtFee2ohgi/2GGmftuzH4czGcVk2C+tG5/R3evgcUe3wkl83NnD7XsPufL9db759gq//d0f+Oijj/nNb37DpUuXuHTpEufPX+Czz/7J99dvcuX6Da7euMUPd+9z48Yt/vHZF6xZu57amhoWL17MmTNnuHz5Mr/7/Sd8+dU3fHfle65du8ndew8l6kjXMGOGfOd6UbheBAGrkVRq0r2aQq92Kcr1MsovHNKjt++ZFHXopaevF4ckYv9xE3vvHULNZsL9gojyDSHMN5BQv0DCfAMJsfgT6uNHiNmHULMfgQYfAvUmgr2N+Hp4iCyWdigsbHT2wKjV460R9nizq6cQMJ0Ob62gXIhVmzPezlpM8pO91gNvZ3e8nN0wuEj5JRdB3ZBrWOQJzigJ2BCX0A2LlLUyy9Z8VT+XXiNPXTq8nEbgNUIj3apU5hIXN8XMIfdxySKqXh0q1AxVaNuoHT41ygFlk84Dg6qB2ejsLqj2zh5YdELELFov/FwN+OrEZGbW6tFL5I2he9fQ7cvLSSvuWBodBmcdXk7OGDQaycjhPEzwDCoR83Zyl/5ePYGeFvw9zfh6GvH1MhFg8sPHYMbXYMFPbybA6IO/2aI0OQf7BREVFklERAQxUVEkSBR7a3wCsdExZOXmc/PJEyFiPb0OLrz9DrWjxzB58lRBeairo6qqSnHIyYWXpaWlFBeLDJW8EpRDwSUlJQpjsbi4mNTUVGVlmJycrNzASkpKKS0tE6ii+npaWsbR0jKO5uYWxjY109Y2jdbWNub9aj7Llq9g4aKXaW1to7l5HM3N46ioqCK/oJCCgkJGj65jzdp1HDl6lKPHj1NVXU1kdDQpNhuZ2dlk5+Rgl6gd0TGi3DE2LpaY2BgSrFZsdjsJiYlYExNJSEwkwWrFmpSkFGXGxcURFxenOO3y8vIUI0prayvz5s1j165d7N+/n4sXL3Lp0iXOnj3L8ePHOX36NPv27WPnzp3s3buXXbt2s2vnLs6ePUd9QwPh4RGkp2ewdu063ty7l+MnTrBv/34WvfIKdWPqSc/IwJ6aij01ldTUNGJjxT0wwZpETGw8GZnZpGdkEh+fQHJyCjabndraOpYvf53ly1+nbvQYCvILycsrIDlZkPsjo6JJTEomKiaGhESrhJFKVEo+xVQWT2RUNNExscQlWImOjVM+t7ComDlzf8W8Xy2gtW06K15fxbr1G9i+czfLlq9g6tSpCkm/oqKSsrJyqS28hm3btzMwMEifw6EwC9s7umjv7KGjS/D/2jt66BhGQe+ho0tMa087uujo6qbXMcDgjz/x7EcB+hXkjef89PMv/PzLv5T134vmDXmKkqeuf/3Pv/n5X78oU9b/yfyhRmIJsPBPyopTXi0qyKzBZ4L+IdE6HnV0c+/hE76/cYuvv7nCZ5//k7/89e/86c9/4fPPPufb767w5Vdf8ffPPuPb767y/Y2bfPv9Na5cv8UPd+5z7fpNPv3TX5j10hzy8vNYuGghZ8+d5eLFi/zmvff47PN/cuXqNa7duM3dew+F+1FiIKoJ8gJg3K2I1H+j2csCpc6SyW+XGYov5sfk2poXGwBEZ5uDnj4HPQ4hYv3/IWIXifTxIcI/iAifQMJ8/IkMCiY6KIwIvyBCzH4EGEwEmSwEeVsIMfkSZDRhdpWYiTovTC5SKNdZynVpJASTvPpzccWo0SpP+noncbMxSOsyk/TkLhc0CseiKyYXN8wubphUpAuzizsWZ1GWOWTTF2tBs9ZL3NWc3YVFXiOyW0ZnV+EKlAwkRhd3RcRkcZJRWkp4+wU01DCRcnbDRzKtGJ2Hi5iyGnVxl0ge4qVB4yrqUZzdsbgKUojZxRMfF0Ht99a44q1xk2z2WgUZpTaB6JWblvj6eslIIj5OJWAS3Nek9cJrhEBNiUJSPYFeFvykslKLhzd+3hb8jT74eVsINvkRaPbF32whLCCYiKBwosKjSYi3EhMdLTrEYuNIjIsnxZpESlIKI/MLufFYErE+xwCf/P5TmlvGM278RGpqaqmtraWsrIySkhIqKiqoqqqiurqamhoBB5bxU2qDRmGhqG4pKChQCPdyq7HIl2VTXCxqTsrKyikpKaW4uIRx48Yzc8Ysxo+fwJTWqUyfOYNJUyYzfuIEWsaPo6qmmprRtRQXFwkclnRzKy8vp6JiFGPHjmX1mvVs3baDxYtfJTIymujoOOyp6SQkJBIfH4/dbiclJYXQ0FCio6NJSEiGFHGqAAAgAElEQVQgJUX0miUn20hNTScxMZnkZBt2exoJCeL7Tk5OJjMzUzGUyC7LnJwcqqqqGD9+PDNnzuS1117jwIEDnD9/nrfffpu33nqLkydPsm/fPtavX8+OHdvZt28/585dYM+evViTUsgemceCha+wbt0bHDx4mLVr17Nz5242bNjEnj17WbFiJVOmtFJXV8/o0WNITrZTUlLGxAmTKC4uJTU1nejoWGJjYwkPD1fiDVu2bBHNyevXs2jRIpYsWUJDQwORUWIaFdOWcCaGRYQrMYTwyAhS09NISkkeNsHK5Zyi/iWRnJF5tLZOY87cX9E2fSazXprDy68sYfHS11i3fiNz5v6KyupaMjKzKSouZVRFFQ2NzWzeso2PPv4df/nbP7h1+w7tHV30OQYYeP4TvYM/0ik90aqt3h3dfbT39NHZ56C9p5eO3j56+gfof/4Tz34cmpoGng0P1cp3L3X+S56e5FuZvFr8b0aQFwPQQ3/PUGmn2kwiAtE/CqNKr0O5Hz3p7OHBoyfcuXOPq1ev8fkXX/LlV9/w9Tff8f21G9y6e58f7j/gm6vf8+V3V/jquyt8c/V7rt26ww937nPj5m0+/+JLlr76GkUlxby2/DUuv3uZjz74UJg7Pv0T127c4satO9y+fY8f7tzn4aP2YaWU6vByu0SqV5PpZVGSc2TqrrEXrfeyWKmJJPLXk0PR6t60LodD3Mf6++kbHL5O/N177xBuNgsR8w0g1MeXcH9/ovwDiPQNJMI3iGCjDwHeJoKMZvz0BvwNQzgpH52HmIa0HkovllnCPfk4e+Dj7I5F44aPVK3i42YYMiRoXJTsmMXFQ1oxumFxFQ+zzhWzzk2YMyRah6/WE18XD3ykIkiTapoStA93LM5uGCX6htwGbXFxVXrIBBnefdh6cFjPl8qhOISNGi5kAe4GUSXjPNQRJlM6hlWhuIi6FUXAnXV4u3hgkKpXfFzc8HZywWuERpqsdMqqULbLK0gqBTflhpeTmzKVyatHhYyvlcPObhic3THpvAQn0t0bP70Zi4cBf09vfD2NBHr7EmT2J8DoQ5DJh2CLMHGEBQQTGRJJeGgk8XEJxEXHEB8ZhTUyhqS4BFKTbKSnZZBbWDJEsR8YfM4f//QXGhqbaGhsoqamlvHjx1NVVUVFRQUlJSVUVlZSXV2tvE1eF8poKnmtKLsaZRHLzMwkLS1NyTrJ5g+5V0v+2g0NDeJrV1ZQWVVF+ahR5OXnU1pWSk5uLqVl4nPU2ans7GwaGxuprq5m0uRWJk9pZe68+ZSWlpObV0BaWibRMXEkJydhTUggJiaG8PBwxdaemJhIWlomSUkppEjkiYyMLFJSUklNTSdFYgLKYm2327HZbOTl5ZGfn09JSQlVVVVUVlYyefJklixZwqZNmzh+/LiSITt58iR79uxhz549nDhxikuX3qVuTAOBQaFUVFazYeNm1q59g00bt7B795v8+tfvcerUad599zdcvvxrBWNVV1dPUFAI8+bN54svvmTFipWSiMVgtVqVks3Gxkbl9nbs2DGOHz/OX//6V86ePUtGZga+/n6k2G0kpSQrxP8Uu00Ev6X1onxXlJmTsrDFJcQTn2AlOjqW5BQx9ZWUllNZVaO0OI8fP5HKymoqK6vJyy8kN6+AoqISSstGUVpaTl1dPRMmTOKVV5awYcMmDh06ygcffsy1G7fp7nEw+Own+hyDirmgs7uPbql7q6u3j56+fvoHn9H/7BkDz57hGHAMK8OUbd3qbrEX14TyNKbuKpNt9P+N3aheK8pfR57A+lSrsoFngzgcA0LE5PqVHgdP2ju5/+Ah31+7Iaataze4fkO4D+8+eMyDJ0+5+cMdvv72Ct9cucp3167zzdXrfH/zNnfuiULMjZs209TcxObNm/nggw/46MMPeeedd/j4t59w7foNbtz8ge+v3eTa9Zs8ePiUJ0+kdWDnUMeZnO9So7BksVHT6Z+2dw8TKEGr7x02manD0PKkJq8bFWKJFH4Wph0H3X19w29i718iSG8g2OxHiMmPEIsfIT6+hFl8ibAEEm4JIMzsR4DeJOGkPPFx8xxWYOnjIvq2hvJdonXYR+slxMnZDR8XdywuHvhKHWQiCOyCtxTMNWrclFWcbL4waV1FfkwnVpM+rpKAObtj1kg5L5nMIRkz1AR5Hxd3KVsmWqItLkNFlMoUqCKOmGSosWpdqHYrqhmPRhfJEKIC+spB4RdFzKCRq1Nc0GucRcDYWYiUt5Mz3k6aYevAIQu9+HjZYemtwIFFCFzvNBwY7OWkxWOEsyRgQsRMOlEx4+dpwt/LjI+XCbObngC9SdzAvH3wN/nib/LFz2gmwOIjAND+wUSGRBAaEkZUZDRx0TEkxcSTFB2HzZpIui2VVHsaeYWl3HgkTWK9ff3847MvaG4ZT3PzOBoaGmlubqaurk7JKtXV1TF69GglCJ2Xl6eYOYqKisjOziYnJ4esrKxh0GA5KyabRWRRzM7OpqysjIKCAsXxmJWVpTgXi4qKKC8ro6ysjJrqahobG5k0aRK1tbWK27G0tJTRo0fT1NxEfWMj4ydOpHVaG/MXLmD5ihUseuUV5sybS1NLMyVlpYypH0NBUSFRMdGERYQLKHBqKolJSSRIlnJrYiLJKSlKYaV8F8vNzSUlJQWbzaaYUuT1akVFBU1NTUycOJH58+ezevVqdu/ezblz57h48SKnT4sg9KVLl3njjQ1EREYSGx+PLdXOuAkTWLpkKdNnzGDJ0qUcP3GCM+fOcvGdd7hw8W3euXyZAwcPkpSSTFR0NKVlZbyxYQPVNTXY01IVQG+C1UpEZCRlo8qZv3ABu9/cw85duzh58iRnz57lwoULvLJkMYnJSQSFBCuOTdnYIrs70zLSSc/MICMrk7SMdEXcZJNMbHwc4ZGRRMfEkJubR2amuBdmpGeQl5uH1ZqEzZZKcXEphQVFZGRkkZCQSGxsPPHxCWRlZZOTk0tBvvj5VVVWUVNTy+TJU1n66jIOHDzM3/7+Ge2dXQz+9BPPf/xF1b4suImDz54pCCh1oFktQOqp7EWhGng2qNzE1GIni9Z/gxHLNzM5tCubOtRsRZElGxD3PSkj1tHj4GlHN/fvP+T6jVt8f+0GN2/9wK3bd7h3/wEPHrdz9+Ejbtz6gStXr3H12nWuXr/JV999L25jN2/xuz98yuHDR9m0aSMnTpzg8qXLyi3to49+y+dffMm167e4eesOt27f4dHTDp52dvO0s5uuXmkS6uuns7dPqm/pU9BUMmVDQHsFub9DMtqIws5uxYIv3tej0OvlAs1OGfwrPTqkqERX3wCdPQN09PQJkn9X7/BJ7ONfE+RtxN9gJsjgS6C3hRCzL5F+QURYggg2+BLi7UuglwVfN73SDebnYRBtzjpPkXVS34mchf3d7OwhSizlShJp4jJqdBichu44cn+Wmupu0okMmRoT5ePmJTENBSNxuHAO8QkVIXNxw0frjp+rp1g/OruJv1u6KYmbmVaZntROQDV9Xu2glLNrsuB6O+sw69wVeK86Aze8OsUFg0aDXuOM3lmEjL2cNOg1Grw1GikkLdWrOMuf54znCCdVgHloZagm06urV7ylYLdJqlSxuBkUAbO4G/D1MuGnNxHgbcLkrsfsZcSiN+Nv8iXA7EOwXwDBfv6EB4QQFRpJZHgUsTHxREdEkBgTT3KsFbs1idQkO7ZkO7kFxdx89FS4E7t7+rh77wGzZ8+luWU8LS3jaGhoYMyYMQrNXjZtVFZWKhQO2X6ek5OjCJjdbh/W/Dx+/HgmTZokREkyicihZfljZfEaOXIkeSo6SFVVFfX19dTV1TFr1ixmzZql3Npk4SsqKmTKlClMnDyJ2XPnsPDlRSxYtJDFS5ewZdtWdu7exdr161j48iJeXfYaS15dyoxZM2lsGkthcZFi/kjLSCfZlkJaRjo5eblKTkwuAFVPY/L9r7q6mvz8fJqamhQqR1NTE7NmzWLFihXs2LGDkydPcvDgQS5cuMA777zD6NGjCQsPU0ouY+Jiqa+vZ/qMGSxYtJANmzay78B+Dh4+xLETxzl34TxHjx9TRCRrZDYpdhul5WVUVFVik8glcudXZHQUaRnpVNfWsHCR6C+bP38hr722nENHjnLj5i2OHjtOaXk5AUGBBIeGKNNYemYG8dYEUuw2rEmJpGWkK183LCKc0PAw4qzxSnebHA9ISEjAmmAlWSKPJCYmkpiYJN0T45X1bXJyMjHR0SQlifdFR0cTGxtLQUEhjY3NNDQ2UTu6njH1jYyfOJn9Bw9z/dYP/PLL/8XPv/xbCdAOPBtg8PkAjgHHMJFRpqGB/mHTljyBqdeGaoKHWpzU68QXRUyevuQJrKevl4Fng4pI9g8O4HAIi3239OhyDNLZ3cvDh48VEbty9RpXrl7jzt17PHrcwYOHT7h+4xbffHuFq99fl95/nWs3b/PF19/w8Sd/4MyZcxw6dIiTJ0/y7uV3effyu1y+/C4ffPARf/7zX7ly9Tq3bt/l1g93uffoMY87OqXSTgedvX109op6lvbu3mFTopJh6+6js7uXzq5uSZx6FUGTH0LMeoa9vatbRCJkE4v66woxE0LW3t3Hk46e4TexDy4RbDQR4G3Bz91IoN5MsMmHAC+zEDCDH4FeFuFCdPVSnIBq8K+awi4eboooKUWPTjoJ7+SK9wgxgeg1IhisEN6dhmj1Fq27tGZ0xyK7DJ1dh4mU0pYsTVBGjStGJ8FB9NF6YNS4KpOiXFZp1AxnGqonKKOz27DvwSQTPBS0lPg8b60gecj0fG/NcIqGt/z1VQLjrdFh1MjoJ1e8nFzxdJKFSdy1hlWsKA9nDM5C8L2chgvZ8I/TKkBfH3c9Fnc9Ph6iG83P0xuLux5/vQl/gwkfTwM+ngYMrp4YPb3xN/kS5BOAn9FMsF8AYYFBRIdGEBEURnhwGGEh4USEhhERFEJUUDhxEdHYrSmkJNkYmVfIzcdPxSTWPyBaV199bTl1YxpoaGiksbFRMXdUV1cPy33l5uaSn59PXl4eqampSrhVNnpkZ2fT0NBAa2srs2fPpqGhgcrKSsXZmJ+fr9zK7Ha7JIIjlQkrMzOT/AKxrhs3fhwTJ05k2rRpzJgxg1GjRpGUlER8fDzJycmUlJQwf/581q/fwNp1b7D01WW8+tpyNm7awu49e9m8ZSvr1q1j9uzZzJw5k0mTJvHKK68wZ84cpk6dSnPzOHJz80lKSiEhIRG7PY2RI3PJzBTRAFmsc3JyFASXTM+oq6ujvLyc8vJyiTgylurqasXdOWfOHLZs2cKmTZs4dOgQ+/fvp76+kajoWEJCw4iLtxISGk51dS1z586jbZpoBThy5JhUpvkm+w8cZNeuPUyd2kZcXAJWaxKRkdHk5RXQ1jadCRMmKVOx1WolNTVVYSxWV9cwYcIkZsyYxcKFL7Nj526ePO3g//5//l8ePHzMqbfOMO9XC7DZ0wRmKiaWpOQUMrOzRTVNVibRsTEK/URUsiRgTUwmLT2TkSNzSZXujjZbKja7XTHExMbGkpycjDXRSmRUpBKtkIkrqampStDbnppGTm4eObn5lJVXUF0zmsqqamz2NAoLS1j66nK++vpb/v0//4uff/lZWhsO5cbUPWTqqUht1niR3PHi67KQ/fTLz8MgweqpTHYiygKmJuM/+/G5yEMNDOIYeEa3lBHrdgwKU0p7J/fuP+TW7TvcuHmb76/d4M7d+9x/8JgHD59w89YPfPPtFW7cuMXtH+5y89Ydrl6/yTdXrvL1N9/xu09+z5FjRzl58iQXLlzg7bff5vz58/z2t5/w979/xtWr17n5w11u3r3LnfsPlZVgd28/vQ7pViVBgTu6XjB9qMov1cgqtatRNnwIc0j3MKq97IJU2/gVXFW3g87eQdp7+mjvHD6J/ebd8wQaDAQYzATrLYKRaLTg62kg2OBLoN6CjzR5yVZzH2kake3o8qQibl3CUTdUAinnp3SYnEUg2aTRYtK44O3khLeTsxAeJx0mjZt0xxINyUorsov7sGlJFomhyc1VQU/JAmdxccfbSYe3szsGJzdRyikDf511ikHC22WowsSo0WHUuGKShGzYQ8UvNGrd8PPS4+nkhJeTkzBXOLlINS7iYdK4KrUu8p/FBOoqXIOqDJfXCOehqhUZOeUkrxBdMEqTmCxiMm7KoHF9QdSk7jVXT3zc9fjrjULQ3ESRaYDeSIC3GR9PA356IxYvb3y8Lfh6Wwj2DSTEL4AgH38CLP6E+wcTGRhMRHAoIUHBhAeHEyU/QiNIikvEbkslJ7+Ym/I68fmPP/PTz/9i67Yd5OcX0tLSotA4ZAu8PInJ05SMFZJDzjk5OYpjUaZwTJ8xg9bWVmpraykuLlbWjCkpNgmuW0xeXj5paekUFBRSVFREWkY62TkjKSoppmxUOfWNDSxYtJCXF79Cc1MzJSUl2GwpxMbGkJyczJgxY1iwYAG7d+9l67YdvLJ4KUtfXcbipa+xcNErvPTSHKZOmUJjYyPl5eXU1tYya9YsmprGMnbsWKZMaaWtdTqNjc1kZ+eQmJhMenomOSNzSU9PV9ai8sQorxHl6VR+yBNjY6NYxVZUVCjMxXnz5rF06VKWLl3K7t1vsujlxZSPqsRmTyMiMpro6FhKSsqYMGES06bNYMYMETVoamph3DhRsTJhwiRyc/MpLCympKSM8vIKJkyYTFvbNEXgFy5cqGTu5syZzfjxE5g8eSrTp89k06Yt7Ni5m++ufK/0Zf38y//w08//5tr1Wxw9dpLGsS1YE1MwW3yJSxC5sZRUm3Izi4qNJj4hgURrsiL2aemZJCXZsNnTiImLJyklWeltk7vGYuJiSbIlY0sTLQNiPRmnYL/kt9nTxefZ01IpKCygtLSE+Lh4QkPDycrKYs2a1dy8eZP//b//N8+ePaN/YGCIpPFsYJhw/f90vXd0lfW6/ZuVrKz0rJJOT++999577z2hhSq9KL0JqBsEQQERFVGwgQWxu5XeQ00BQkcsW91nn3vvb4z7uX983/fNiudcx1iDwE5CYtxrrud55vzMv1e6GBs0hiesJ/9ryNl4OjO+d4k1osiF3b1/T8mIyVUjj5885uenv/DoiSB23JEYirelPFxf/yA3bvZz5ep1rl67IRHqr9N75RoXL/Vy+vRZTp06zfkLl7jcK0wavVeucelSLz8dP8HRY19w+MhhDh48yIcffcjRo0f57rsfOHP6LL2917h6o4/r/QPC1HHrnkTSHxYohYVoJDiyu/DvLc7GD2OzjbGgGfMUjW9tsqDduy9WqkMPn0iT2NAIEfvg0D5Ga+0YpXdgrNaR0XoH3BwccbaTYL9aB5ys7XGz1+NsY49eY4ne3ELcqYz6sIZXYGISEu9jgc7CEoPFMKhXlFZq0KlM0apM0JqYolOpMZhqMJhZojUxR68yxyAVXMoCoExBRsYJ49uTvZmFIkAO0k1MLzn07KUiSFmIbE3NsTU1w8Z0GOOklT5ea2KOQaVBZ2I+QsTsVebYmAhHpTClmGFrZoqdqSTEJmoMKkmsTMzRmYhOMvnz6FUatCpTtCq1+HeltpAAvGZirShPWTLQ18RcgvyaoVeZo1UAv1IRppT/0hpNerYqcylcbqUItF5jjYutDhdbHW72Blzs9cpDZ2GDg50Bg52eUY6uuBoccdIacNQ6MErvxHgnV0Y7OTPGxY3RzsJy7z5qHF7jPfH38iM0JIyYBOFO/G/A5KefTnDx4mU2v/ASefmiSLGkpJTCwkIyMzMVjFRycrJC8AgPD1eQTFlSi29UVBRRUqYqOTmZgoICMjMzBdE8NJTIyAjCw8OJjIwiLi6ehIREIiKjiIiIJDgklMDAIMLCw/D08iQ8IoKy8nJa2lqZOXsWXd3dZGVlEx4ega+vH/7+AcTGxlFdXcOkSZOZP18EftvaO6irayA3L5/MzCzy8vIVI4ocuG1tbaWpqYmioiIqK6tobm6lrq6ejIwskpKSiY9PIDIyEn9/fwIDA/H39yc6OprIiEhFtOVYgRw5yM7OVko0a2trycjIoKSkhMrKSuVeNmXKVGbPnsOatet56R9bWb1mHS2t7URGRjNq1BhiY+MoKSmlpERUrMjuzczMbDIyssjLK6CoqISmphYmTpzMc8+t4IUXXmTVqlUsWrRIQkzNY8mSJSxbtowVK1ayfv0Glix5lsWLl/DcshWcOXueR49/5t59YYO+d/8Rjx7/wm+//8njJ7/w/Q/HWbtuA3X19YSGh+Pl44OPn5/ATwX44+nljZe3DwGBQYSGhePl7YN/QCAe3gJVFRQcTEBQkIgrBATg6++Pl7cP4RERBIWEEBgcjK+/P/4BgSLW4C9iDUHBwYSEhREUEkJwSAgBAYEEBAQqYeng4GAlXL9161Z+fvIzv//rd2m1+DNPnj7l0ZMnPHoi38yGhceY4KEImWQM+eXXX/n1t9/45ddf+eXX3/j5l+FcmLG9XoiiIHPce/BACmA/lG5jD3n45DGPnjzl519+4/7DJ9wxQk7dVnq37tHXL5BPA4N3uHr1Jpd6r3Hl2g0uXerlwoVLnD17Xgo53+Dq9T56r1zncu81IXhXrnDm7DnOX7zEpd5eLl26wtlzEgC4/zaDt+/SN3ibgVtDIxyHSj+YJDLGNvn/rfNMfn+ZsWgcgpYdi/0DdxTLvrE9X/64W7eFiA7dfzzcej00cp344aE3Gau1x9Vei6udDhdbO9z0Otx0epys7XDT6nGyscPV3h5nGzt08grNzIh4IcN0pRyXQaom0aoFqUNvIXBM9mbSZKES/WA6lakQMRMz9Cq1NAGZiz8zNUNnqpbalC0kc4SlZFfXjKgm0UpP4nqlkNLS6E4nyCF6cxu0psMOPltTQbWwkZBOWtNhwdKrNEYCZI5WZS5ueCZqtKYabEzU0j1LJQLUpmboVGp0JuLjlI81MUevskBvIj6nzkyNViXWj1ozc+zNzMWNzFRmHhoHlUWo2V5lbiSkauxMLUQo2kw0CMjfj50kzvJUKVyKVjhY2uJqp8fRyg43e4OIS2gdGG1wxGBph5OtHgdbHc46R5y0ekY5OuOmd2aU9HC0N+CscxREewcXYb0fPQ6fCV4E+AYQGRM/bOyYOXM2kyZNoa2tg+rqWiorqykrq6SsrIKSkhLFjCEDfGXgr7xKlI0d4eHhAj0UGaG4EqOiopSgsBySluta5FtUTFws8YkJBAUHK7cTeZqbPm0a3d3dgiOYkExQcCj+/kEEBoYQH59IQ0MTc+bMY9GihUyePJnq6mqKi4uJj48fAR0uKCigvb2dKVOmUF9fr3w/MmKrsLCA0tJSEhISKCopprmlmczMTEJCQvDy9BIiFhlJbGwsIcHByk0uISGBhIQEUlJSiIyMJD4+ntzcXIVYkpmZSUlJCYWFBdTW1jN79hwWLX6WZctXsuH5zbz22m7WrFpHeVkFYWHD7MGCgnxyc3PJkMwtpaUVFBYWU1NTR1tbh9TFtpFt27azadMm1q5dywsvvDDibZkosnHjRmbMmM6Spc9x9doNHj56IoVRH0i9XPeVtx8+esJvv/3B/QePOH78FC9ve4Vp02aSm1dAUHAobqPH4OHtiY+/H14+XlJ4fDh35+Xti4enN17efgQFhxEWHom7hxceHl64u3vi5eVDaGgE3t6++Pj44e7uhZeXD95evgQHh+Lr409gQLAUcQgmICBQuUWGhobi7e2Nl5cnTU1NnDl7hl9//0VMQk+e8vjJUx49/plHT56MEDHjss0Hjx/y5OenPHnylMePf+bp01+Vx89PfuHpL7/w9NfhALTc/CxqRX4R9y6p8PH+A8FJHLr7gLsPHjP0SKwRZfDv/Se/iPvT0ANuS+4+OUR87foAV67c5PK161zqvcqFi5e5fPkKV65c4/qNPq719XP95gA3+25x/Yb4dWBwiIGB4bBy/8Adrl7r4/qNAWXVZ/z43ypWjKnzSoxBLrU0CkYbU+rliet/+/yy0MnTWv/AHfoH7oz4O+Rf7wyNdCceOvQ2zlZWuOkMONvY42Jrh4utLc62tjjZCBEbpTUwRu/AKHsdjhaW6M01yr3LUS0eBrWl8srfYG4jrf3M0ZsPl1baS5Z6ramoPhFrRMngoVJLoqEWE4vaDDuVKfYqM2kSsxTkCZWFtEqT7kAm4n83mErTlzSVKbBcyfGnM7Kp26rMsTExl8TIXAkHG6/+RLuzGq2JGTqVGVoT8bA3VWOjMsNGZYqdylQKT0tCZ6IeFiRpetKZatCZiM4ye+ltnbJutFD+3Li5WRZo8Xk0Upu1MJHYq6zRqe2kW54IP9uYaJS1qEwx0aotsVdbDN/IJDFztdMzSufIaAdnXOx0jNY54myrxUWrx0mnZ7SjM6MMzrgaXHDVu+Fg64CDnUBSjXd2w3P0OMa5jcLH3ZPI0AgSk1O42CdZ7NvbO6msrKa2tp66ugYaG5upqKiSXvkXKfb6nJwc5f4l38YyMzMVI0ZsbKyyQgoNDSUlJUW5gURGRhIXFyeEIC6WmLhYxUwg8w4DAgNwd3cnNDSUjIwMysrKWDB/Ps888ww5ubnKK3VPTy8CA4OIjY2jo6OTxYsXM3nyZAWuW1RURFJSElFRUcpElJWVRVZWlhLalieprKwsCgsLyc3Npbi4WISYW1toa2+jo7ODzq5O0tLTCQsXoWMZDuzr60tISAghISEEBQURGRlJRISYNFNSRJ4tNDSUrKwsYQRJFWT6jo4O2trb6Zo4kZmzZ7N69RrWr9vA6lWrWbp0KdnZ2YwZMwYPDw8F35WamkZSUgrlZZW0t3Uyb94CXnllJ7t27WHPntfZvn07e/bsYevWrezatYudO3eybds2Xn75ZYUmsnnzZlavWceNm/08fPSEobv3FYDt3XsPuDN0TxG023fucu/+Qx49/pmnv/zGg4ePuXGzn6+/+Y5Nm1+ktd8X5owAACAASURBVK2d1LR0PD29RLnm+AlMmOCOj48IYo+f4IGXty+eXj6Cgu/uSWhoOMnJqRRKgfqurom0tXVQW1tPcXGpcDMmp5KUlEJ0dCxRUTFEREQTFhZBREQksbHxJCelkJ6eQUpyKoGBwWRl5/DlV9/wy6+/8ejxzzx+8pTffv8Xf/z1J3/++9/89V//5s9//8W//vyDf//nv/jrv/7NH3/9yb/++IM//vg3f/zxF3/++W/++uu/+Ne//uT33//k9z/+4NffJfDvb7/z5GeR/Xr0SGCVZCu5IFX8zMNHT7l3/wl37z/k3oNH3HsgLPZD9x4ovw7deyA5+sRacWDwDteu93H12k0u9V7l8hUxafVKv9642U/fwC36B+8wMDCkZLdkwZDFqH/gDjf7bknCMcTA4N0Ra71hEXrAnaGHSmGncgsbejhiOjMmpshT2d//fJhsL0o9+6Wv79r1fq5cvcm16/1KZ1n/wB2Frt/XP0hf/62Rk9j77+KgtsTZVo+b1hFnGy0uNvY4WtnibK0T1HpbPRMcXRmrd8TRUgb9ityTQYbYyuFgc2t0akHhEA5AGfNkBMOVpiadmQadUl2ixt5ETDRiajMTZgYTYT+Xu7mMQ8X2ZhpFxOT7mU6lEas4EzU2JuZo5XuUSgiJWNMJAbMxURthmozETnp/rTSJ6U01YtJSqdGaqrE2UY1wDdqbqtGZCuETBHm5hkWyxavMxUQl3etkETOYWaI1Eq8RlHl5xam2GiaiqC2F61MtqPki6Cx1pkkvIrRqSwxScNteBilb2OBso5UmMQPO0t3TVSecqK6S4cNV54CL1iAcqg6ujHUahYvWidEGF9x0IhDvMWos7qPG4jl+AsGBwcTEJ3JRzom1trbR0NBIXV0ddXX11NbWSpb4QnJycsjNzSU9PZ2MjAyl5Tk2Npbo6Ghl4pEnrpCwUMIl9FB2drYiYKGhoWLdGBVFVEw0YRHhRMVE4+3ro5DlPaWqlOjYGHLz86ioqqS1vY2WtlbiEuIJDA4SgNoAfymTlkhXVxdtbW2Ul5cr4mFMEikuLqampobCwkLi4uKUvJqcWZNvW0VFRVSUl5Ofn09+YQFNLc1MnzmDZ+bOYdqM6bR1tFNeWUFaZjrRcTFKD5e3j/j63T3cCQgKJDQsVMmTySaX2NhYMbHFx5OUlEh6ZjrlFeW0tLbQM20aPT09LFy4kFWrVrFhwwbKyspwdxdmiPDwcLJzcqiorKSsopypPT28+I9/8Obbb7Nnr7Di79+/n927d7N7925eeeUVdu/erVD2jfNqe15/g9t37vLw0RPuP3ikrBWHbdUPFMSTDIaVsU93hu4ponfrzl0uXurl66+/ZcvWbcyZM4+EhCQ8PYXVX+Yvunt6Ep+YQHlFhZiCe3ro6OokKzub8ooKGpuaqKyqorikhIqKCgoKCigrK6e8vILq6hop0J5NRmYOefmFVNfUsWz5Sl7btYfvv/8nn352lC+OfcXZcxe4cEGYJb774Xv27H2dTS9sZtee3ex87VV2vvYqr+3exf4D7/DOuwd479BBPvz4Yz4/epSvv/2Wr7/9hm+++5Yfjx/n/MULXLrcS++Vq9y42c/A4G1u9g0wdPc+Pz/9jZ+f/q6glh4+esqTn3/j8ZNfefzkKb/++ju//vYvfvn1d57+8hs/P/1V+VV+PPn5F0G9f/Rk+AWEZPyQYbt9/YNcv9EnnvyNcFuDt+7Q1z8oEenvSR1iQwp1XibX9/Xfksj1Qwq9/tZtyUl47wGDQ/foG7zNraF7oq9N+nP5v4Whuw8kwb2niK/Cubw9xMDgbfoHbimmlP6B21y73sf5C5e5cPEyvVeucbn3GucvXOZy71WpVuY6167fHOlOfP9d3KzscbVzwM3eARdrrQDgWtnhYq3FxUqLs5U9o7UOjNE5CneipZ2otJfCzXozS+xVGklgBK1DZh7KSCStmdyjZWHkbLRQ+rfsVGbYm5ga2cmHRWz492pR2aKxNjJCmCvrSfmmZidNYHbSZKU3Eg97WTBUwyI27O4bbk1WbmImIwXN3mT4a9LKWS9ZeIz6vIy/B3lVaLyy1EqrRlnElPWhsaPRSKD05oKAIgj4wnmpk99HvhWqLbEzU6M1t8BWZSYETYomONtocbU34KI14KJzwEmnx03vKCYxGy1uWnEvc7LVitCz3gk3KQA9Su/EOCdXvEaPY5yzG74eXvh6ehHoH0RcQvKwiHV1ddHZ2UlzczM1NTWUlZVRW1ur8BPlKhWZ4CETK4xrVeQW6KiYaCKjo4iLF9y/wOAgQsLEQT8qJpqIqEiCQoIJCQtVMkie3l4K+iggKJDY+DiKS0toaGqktr6O7FwBmvUPDJAmtkDCJKt7dbWIA6SmpiomDPl2JwtUbm6ugtCSCSRyr1l6ejoFBYJQUlhYSFlZGRVVlVRWV9HW0U5dQz0tba00NjfR2NzExMmTaJYguJ7eotIkKCQYLx9vZaIMDgkhNCxUmTbloLAcJE5MHp4SCwoKKC4uVu5mNTU1TJ8+nczMTAICAnCfMIGAwACiYqKpqKqks7uL9c9v4K39b/Pant3skXrM9uzZo4SbX331VXbs2MHevXt57733eP3113n11Vc59P4H3Lv/UBEj2eBx/8Ej5Qmqr39wxNsDg7eVJ87BW3e40T/AtX4R0L197z53H4rP1djUgouLKx6ensQlxNPS1kr3pIl0dnfR2tZGVXUV7Z0dVNVUU1peRkJSItm5OeTk5ZKdm0NhcRF5BfnUNdRTUFRIfmEB+YUFdE+cSHNLO1nZueTmFTB33gKJ2n6Vk6eEFf38hUsc+/JrVq9dR35hAUkpyUTFRJOankpKWiqx8XEEhQQrU39oeBih4WEkp6ZQUFRIbHwcKWmpFBQVUlVTrbAgS0rLKSoupay8kslTpjF33jwWLlpMa3s7VdU1zJk3j4WLF7NuwwY2b36RzS+8xI6dr7F+w0aefW45K1aultbGm9i46QVWrV7L0meXsfTZZaxavZbnN25m7boNrFq9lnnzFzJv/kK6J05m+oxZnDh5mv6BW0roW0Z0yT8H+SH/rGTLu8yYlH9m8scLov19BofuMjB0l75btxkcusutu/e4dfceA3eGGJQEythWb2ypl1/ciCqXQeVxs2+A3ivXxEq099oIB+bJU2cUYfufIrYfR40FBktbnG21uNlrcbUXdSsuVra4WtvhZG2Ls7UtLjZ24salsURvIdXYG2Wi5BuZ1lQmXVhJE5i5ZKUfBvbqzK3QW1ih11igVUtCJlErbE1MJWCvmND0ZuZoVaZiradSC0GRJxxp3SebQ3R/s6HLIuagtho2iUg3MGN7urJqNBEuwL+7E+U7l1ZlJpE11MMrTYVxaNwnZj5CzISIWYz8vJKojch6/V3EpBWto6U9jhb2GDSigFNvKrVja6yH319tiVYtbpBatUaZWg3m1jhIP18XrR5nvQOuDo646gRKzFFaNbppDcLQozWIhxRwd9UaGO/shtfocbi7jcFrgjue4yfg5eFNVEwCF25KVSxTp/bQ0zOd9vZOGhublcBzRkaWsk6USxplgZCJ9nJNiyxukdFRpKSlEh4ZQVhkOCHhoYqIyU8iwaHC8TZWqgUJj4wgODSEEKkkU74jdXZ2UlZWpoSO5aktOCSEqKgopXCxuLhYubmlpKQoRJDs7GyioqKIj4+npKSE4uJi0tLSlIlMfn+ZHpKbm0thYSH1jQ2UlpVSUlpKdW0NHV2dTJ85g/bODjq6OumZNo2ZM2fS3t6uhMGDgoLw9/fHz090kslCHRoeRlhEOP6BAXh4eRIUGkxUdJRyP4yNjSU0NJSgwEDCwsJISkqisrKSkpISIiMjRQbLP4CxY8cTEhJGWloGzzwzl1279rB16zb+8Y8t7Ny5g3379rFv3z62bdvGtm3beOutt0aQ9Hfs2MH2V3Zy6vRZbt0e4t79h/z8VJgZnvz8i3InE4YPUTFye+ie8sr7ztA97t57IJx2Dx5w+8EDbt29x4MnTzj6xZeEhUcSGhZBdEwctXUNNDa1UFVdS25eARmZWeTk5FJbW09ZWQVVVTXk5RVQXFxKSUkZs2Y9Q01tPfkFRVJWrJhJk6cyaUoPS5c+x8KFi5kypYdFi5bwxRdfKrejk6fO8NPxk5w4dZqPjxxh8dLFtLS2kptXQHJqKumZ6SSlJJORlam8KKquq6G6uoaZM59h8pSpFBQUkZ9fSF1dAy0tbeQXFJCdm0NmdhYJiclkZedSVl5JUXEp8QkJBIcEi5+XRHPJy8slJyeb4uIS8gsKqatvJCMzm8ioaCKjYggIDCI8PJLg4BBCQsKIioohNi6e4OAQ/P0DiYtLIDY+kfHunkRERrNm3QZOnDzN0N373OwbVNaFYqoavj/9fb033MB8z+huNbx6NKZtDAwOMXBrpLtQNmQMm0BGkj2MwcBiTTikrBSvXL1B7xXxuHL1Bucv9HLm7EXOnrukZOIuXurlcu/VkTex997EUaPBYGWDi72OMQ4Gxjo64KbV4mJjg4utLY5WVjhaWuNkZSNR4C1E0Fmit4/EIlkogV2DxkoKLWukScxSCQvbqy0xWFpLT7jSE77KeIUoFUiqzKSHStylpPuUTiXuVfayCUR6X/Hr34TMTKw8lXuXNGXZq8R6cYSISUIm58W0krFC3MRMsTcZOV39TxE0VYRMiJlklZciACOEUbqbKbk12d2pthwpYuaWOFpo0atlcr6lxKW0wcHCesT76zVWCv7LOI7gZG2Pm7RCdNU7MNrghLPkWpSdi2MdXZjgMgo3vSNjDM6MlUgtrvZ6xhicmeA6Gu/x7nhPcMdrgjseEzwJj4rjYt+AELFly1awYMEipk6dRkdHF+XllRQUFJGRkaWsEzMzM5V8mIybkldlsoDFxsYSFhFOXKKYwmT6Q3BoiPJKWF43hoaHKTR5Hz9f/P39FUEpKyujvLyc+vp6cnNzCQ8PF/zD8DACgoNEo3BQEGFhYeTk5BAfHy+5HyPJysoiPz9fmQ7T0tIUa79c9ikbVWJjY5VpTL4/ZWZlUV5ZQVl5GaUlJZSVlVFdXU1LSwt1dXU0NTXS3d1FS0sLLS0tdHd3s2zZc0ybNo2qqipCQ0Px9PHGx098vSFhQsTlyhO/wABiYmOIjooiLlZ8TQEBAURGReHl5aWAkmV8V1hYGMHBIYSGhOPt7cuECR6UlVWwcuVqli1bycsvb+eNN95g7969vL5nDzt37uSVV15h69atbN++XSKF7Bc3s5e38/K2V1iwcDFr1q3jlZ072LvvDQ4cfJcPP/6Iw58c4eNPDvPFsS858snnHD78KYePfMp33/+Tn46f5Oy5C1y/2cetu0Nc77vJTyeOc/DQQaZOmUppSSnlZRW0tXcya/YcWts66OyaRPfEyVRX19LS0kZTUwvV1XXU1NTR3tZJS0sbra3ttLa2U1PXwJy583l7/wH2vvEmL/1jK2vWrue5ZStYvmwlK1asYtKkKezb9xaXL13h7JnzfPPtdxz55BPe2v8WL215icVLl9A9cSL19U2US6voxuYmOid20dHVwfRZM5gzby6LFi9h5szZFBeXUlxcSmdnNwsXLmb69JlUV1eTn5/HxIkTKSwsoLq6hqamZsrKKsjKyhbClZsnGXoSSUtLVwDHBQUF5ORkKyvrsLAwsUaPjCQmJlqJakRGRioPb28fQkLDqa1v4LMvv+Lew0f099+iv3+QgcE7yt1LNnbIwmFsef/7/WqECWNwuJXZ2FX4/wcHNharW7fvCdbi7WFYsPz19PXf5vqNAa5e6+PK1ZtcvdbH1as3uXz5OufOX+b8hV4uXOjl9JnzgrIvTc/G/+zf/zo6MzUONlqc7XSMNjgwwcWVMY5OuNprcdPqMFiITi8HjY240Zhb42Rpi7OV3Qim4HBgVxgTdGYWIzq8jEVMay5ETKexwGBhKTn3hu9fdipzkb0yMZPs+GaKiMkCJkTFBK1Khc7UVJrW1NJdTaotUQm3n9ZUOATlhyImJubKSk/c0cywldaQwmmo/tvfZ/o3ETOenkR7s7idjby1yRZ+YxGTRfXva0RhQpHvfxLeyswWg7k9erUoF9VrrKX+NWuFIGJcF6OVCP6y7d7J2l4Ilr2gdbhpHYbvZHZ6XO0NQrwcXRjj6MJYBxdGaR1ws9MzRu/EaL0jHqPG4j1+Aj7uAgbs6e5JSHg0F2QR27p1G+vWrWfx4iX09EyjvLyC/PxCcnPzyc3NU0wbMg8xKyuL5ORkheouo6OSkpKIjokWE0Z8HHHxcURKIubr76fQJnz9/QRkNkA4FL0lSnxcXBxZWdmUl1dQWlpKbW0dCQmJ+Pj4EhQcQmBQIO4eHowdJyC+snDJU1lCQgLp6elER0crtvj09HRiY2OJjY1VhFd2V+bm5irA4rS0NKqqqgReq6iQqmqRlRMIriqyMrPIzs6hoqKSyspKOjo6qaurp6urm+7ublpaWmhra6OwsJDEpCQKigrJK8gnKyeH9MxMEhITiYqOJiwijGipZ0uewsIiwgkNC8XHx0exkss3tYCAAKKioggJCcVLsrf7+fmTn19IREQUbe0dinlju3QP27dvnyJi27dvZ/XqNVRVVTN9xiy6uibi4+uPn18Anl7eeHiKOENcfDzhERHExMaSlJRMamoaWVnZJCUlk5OTS3Z2DqWlZSxesoTVa9cwf+EC2trbqampobW1lebmJrq7JzJr1mxmzprNnDnzWLV6DWvXrWfZ8hW8+eZb7H/7HXbt2s3mzS+wctVqVqxYyerVa1i4aDHLl6/k+Y2bOHjofa5dv6msxQYGb3Ph4iW++eZb3nvvILte283Klavo6Oxk8tSptHd00NrWzsRJk6hraKC0vJym5lYWLlrMtOnTSU1LIyc3l9a2Njo6O2lobGT6jJlMnjyV6dNn8vLL29m4cTMLFiyivr6R+vpG2traKC0to7m5heLiYgoLi6itrSMzM5usrBxqauqorKwmJyeXhIREEhOTSUvPIDwigtDQMAXblpObQ0amQLRFR8cQERGJn58/E9w9cHf3IDIyinXrNvDtdz9w9doN+gZvceFSL+fOX+T6jT6p5PK2IhiywUN+/N0hKLsfb/bf5mb/LfoHh7h15z79g0P0Dw4xcPsutySBM7bLG0N+lWlr8I74mFt3hx+DQyO+nsu917lw8SoXLl3l3IVezp6/xKkz57lw6Spnz1/mlCRgJ0+d4dx5EQUw/ufdd97ESWMl7h86R0bpDKLd2dGVUVpHnKy16M1tcNDY4KgRfVg6M8FBdJS4iDqpvkQvUd0N5jKc11JMYuYWGDQWOGiELVyntkKrtsJgaSuCuZbSRCdNXXYqU0U0dCZmGEyHhUQn8wZNhGjZq1TYq1RCyFQqsXKUEE3yalBxIcqOQRPjSUhyFv6NgiHETsqsmWrQmagl0oiwyCvva6JRXIEOGmv00ppTznXZSQ3P9mYSUd9UozwMppboVRZiIpSIGwr5xEyEqg3mVjhp7NCZ2aAzs0EvgZIFZV/cJ/Ua0d2ml/JhostsmKJiqzJHr7HG2VaHq94RN70jbloH3OwNIjtmq8NNJ3rExjg546Z3YKyjM+MdnBmjd2ScozOjDI5McBuN13h3vN098PXywdfHn7CoOM7L7sTX39jHrj272fTCZpYuXUpVleAmpqSkKVNXZmYm1dXVIyay9PR0JfAsT2Vy4Dk9PZ242Diio6IICg4iKjqagKBA5T4UGh6GX6AohQwMDJSCxMkUFZVSUFBEYWExubn5JCQkSTBe8SQvtyHL7kDZ+h4WFqb0l3l5eSlfg5xnM2Y7ymWNsgCmpaWRkpJCRkYGubm5JCclkZebR0VFFWVlFRQUFClQW/nVe3V1LTU1YqooLCwiIUGAgouKisjKyiIuPo78wgI2btrMvPkLaWlpZ+rUaXR2d9LZ3UVzawuNzU3kFeQTESUqVyZMmIC7uzteXl54e3vj7eUtWI3S6jEwWPz7E1DeCCKjoyktL2fbjld479BB3nhzH69KRAfRJv06u3a9TklJGe7unsTExNHR0UVeXgF+fgH4+wfh4+MnbPEeXowb705AYAijRo/B09MTLy+BiMrOzlZo/c0t4uuuqaulvbODmrpaZs95hllznqGzq4vGxgZqa2toaGigtLSU6upqGhsbmTljBquWr2Dzps1s3ryJf2zdwrKVy1mzbi0fHz7MkSOHWbt2LatWruTLr77hk08/Z9++t9m6fTs903tobGygqaGRspISysrLmTN/DrOfmUNxcSmNjc00N7fS2NjMwgWL6e6ayDPPzKWzs5vp02exY8er7N69ly3/eJk39r7JRx8d5tlnl7Fly8u8/PJ2Fi9eyooVq1i3bgNz585n8uSpTJ48lXnzFtLdPYmiohIyM7MpLSmnoqKKxIRkKiqqqKqqpLy8nIKCfMrKK6hvaKKtvYs5c+ezcPEiOru7SM/MICsrh8TEFHz9AvDzDyQ7J4/5CxZx7MuvefDwMfcfPFLMHJcuX1Ge9G/cHBjh9OsfuPO/doEZ295v9t3i2s1Brvffou/WEIND97l5a4iBO6IeZkhaHRpTNeSPHRg0+jz9t7neN0jf4BA3bwlRGxi8Q1+/WG9euXKDi5eucO78JU6evcjxM+f58eQZfjhxmp9On+P46XOclIDEp8+c5cyZc/9DxN4/sB9XjTWO1iJHNEqrx9N1DBOcRzNa54KLtR4nS3ucpG4vQYO3xFEG/JpZojfVSGBda1GGqbYSIF9zDToLMWk5aCxx1NjgaGGniJi9mRU6cxucrbSSAFpI60AVOhPxMKjM0JuKNZ7WRC2JmAp7ExPsVSpsVSbYmQoBM0hCZmdqiq3kUBTrSbORXVwqkeVSJiCjuhOtqXz/GsZkGUwtlN9rTWSBGi6plLNZMllENojI05m4j5krQWt5RalTaZSA9HAkQIOdmQY7MzX2arU0wVqjUwsmpV49fFPUmlvgaCVeCAhThxBUvcZa+ZpkSolWbYmzlAdzMwjQ8yi9Iy42Osl2r2eM3gFXnQFnvYGxTs6Md3JhjEGI2BgHJ8a7jcHP0xtvD098ffzw9w8hMjaRczf7RNj5o8NHePPtt9i2fTsbN26koaFBciJmKJDemJgYUlJSpFeVQjiSkpIUUYiIiCA2Npb4+HiSkpIUQQuWYLoRUZGKyUM2cAQEBxEtrc7kW1taWgZlZRWkpKSRmppOYmIyERFRhIaKY7x/gD/+Af4EBgcRHhFOcEgI4RGCoB8SIsojfXx8iIiIoKSkZMQEKQutHMaWbfipqakKzzEgIED63pLJysoRN4vYeDIyssjKyiE/v5D8/EJKS8uoqqoiNzeP6OgYsrNzaWlpo6qqGg8PD8ZPGE9gcBA906azcuUalix5ls2bX+SVna+yZu06ps2YycxZs5m/YCFr1q1n5arVdHZ3UVBYQH5BPhGREQQGBRIcIqDDgUEhBAYFESpRL0LDw/Dw8iAhMZGXt23j4KFDvPX227z51lvsf2c/23e8wis7drBmzTri4xPJzy9k+7YdzJ07n4jwKBISkwkLj2TceHfGT/AkMChETGgBQUTHxEqB9xIaGxuZNm0a7e3tdHd309nVSVNLM9W1NbS2t9Ha3iZuiBXlFBQWUFRYSFNTE52dndTW1tLc3ExDQwO1NTXk5ebS2NjI8pUreHn7NgE5fust3n33XbZs2cLKlSt58cUXmdozncamViqrapk8ZSpd3RMpKi6hoa6B2bOe4cWXhDtz7rwFlJdVMmPGbGbPnsPq1Wt54YWX2LnzNd56az/Hjn3FuXMXOHnyNKdOneGjDw+zZs06GhubWbLkWdrbO5k+fSZbtrzM/PkLmT17DpMnT2XixMl0d0+isbGZqqoaysoqyM3Np6CwiLKKCopLSigqLqG8opLly1fwxbEvOX3mHMdPnOL7H37ky6++4eixL/j8i6McPXaUDz/6mAPvHuTwkU85eeoM9x88YujuA0HquHiZm30DkoPvBlev3eBy71UuXOxVgtE3+wYld+EDxT0owtN3FRDvnaH7khlHBKn7pdDzwK0hBm9L7dn3H0rOQ/Exg7eG6B+4zc2+QfoHbkmT3/Dfee16nzTR3eZm/wB9/f1cuy5C15cuX6b36hXOnj8vyj5PneX4ydN8890PfP/Pn/jx+En++dMJTp29wPFTZzlz7iKX/yZiH773Dg6mGhwsbXGytsPF1p4JTq6Mc3BjlL0TrjYGHCTuoIPaUhExg6kGBwmw62CmEZ1hagup4kRMZ1q1Ofbm5ug1FhjMLYdt4mYaxQ7+96oTg9pCWhmq0KtU6FWm6FSm4j4mr+pUpuhMVehNpcCxJGJ6lSlalUrKb5lJty159WfBCCPH33JZMrtx+AYmZcZk1uLfbln2knjJIiavCkfgsYxgwMrNy3TY0DFsFhFuSVsjIbNXC3EdjhWIzjHj4k0hYnaKiBmvEhUepPT3Gixs0GmsBABYciE62+lwtTfgZKPFVeeAm0EEnl30Dox1cMbTZYwoQ9U5MMrBGY8x4/EaNzyJBQaEEpuQwiW5T+yLY1/x0ceHeefAO+zZs4fW1laKisQklJ2dTUpKigLBTUxMJDU1VSF0yDT6yMhIJS8WERGBn5+f1OAcQ2hYGP6BASOcej5+vkRFR5Eq3akyMzNJSxNZKnlVGRUVTVxcPOHh4Yp1W55EZPK6p7eXAOJKBouEBEHbkFFYsjj5+fkpa0fZoSgLrnxTi4iIIDg4WFo15pGXl69MaampqRQWFlJVVS1VxuSQnJpMfGICqWnpNDa1UFxSRl5+gUI5qa2vY8PzG/n440/44osv+fzoMT47eox3DrzHzld38eJLW9mydRtvvfUO3373Ax8f+YTXdu9h1Zq1tLV30tbRycTJU6isqiEyKgbfgEDGTXAnKETQ5n19ffH19SUxIYFpPdNYs2YNmzZvZsvLW3nxHy+xVuuWswAAIABJREFUas0anl32HBGRkcQnJvDSln8wtaeH2Lg48gsKCAoJITQ8jIysLPILCyirqKC+sZFJUyYzZ+5ceqZPY+LkSTS1NNPSKhyaU6f1MKVnqjJJ1jXU09bRTkdXJ90Tu+meNJEFCxeyZOlS6hsbqG9ooLa+jvrGBromdjNz1ixmPTObru4uCgsLKSospLa2loaGBiZPnszUqVNp7+giJzeftvZOFi5cwvQZs1i0aClrVq3l+fUb2bBhE+vWPc+2V3Zw6P33+ezo53z6+ee8sW8f23fs4PlNG9mwcSObX3yBjZs28eJLL7FqzWpa29qorK6msVGsPsvLK2hqambatOkUFIivY9LkyQokurm1ha7uburq68nNz6O1vY2ikmKqa2tY//wGvvr6W272DXDrzl1u9g1w7vxFLl66wvUbffx04jg//Pgj333/HX39A/z513/x17//w8VLvXz55dd8+unnHDnyKQcPvs/Bg+/z7rsH+eijwxw+/AlHjx7j++//qQCDr1y9xsDgbe4/eMTde/f/B4xXzvnJDsKbfQPcktyLsinnjhShkB9Dd+/T1z/AhYuXuXrtBteu3+Rm/yA3bvZx7fpNrl2/OSKAfbn3Kteu3+DS5V7OnRcxhHMXLnL67DnOnD3PmbPn+Obb7/n662/57vt/cvLkaU6cPM2PJ07x3Y8/cfrCRS79TcQ+eHc/jmbiydDRygYnK2scrSXKg6UdDha2YjUlBZENZhr0ZubozdTozdQ4WVhgMNdgMLfA0dJWAv+KyhOtWmp0ljrBBO1dhIHl34t7mahcEaaFYbaizkQl3bxMhcDIBA0TM/Rm4mGvUmFvaqqImE4KIdtLBg+9HDz+G1XeznSkM1FrZiHlwcwV44dehvjKBgkjoofebDhcrJXwWA5mlsqqUW8uGysssTWxkEovBZtRzrQpdzeJeagImCyOphqFkq+IkVIdY4lOEjG5U03pQpN+b6MaDnPLVn0na9FY4KrV46o14KZzkETKBVcHZxxsdbjpnBhjcGG8gxujtE6M0jsz1mU0fu7eBHj4EOjjR2hAMIH+ISQlpXNZvol9+90PfPrZUd7/4AP27t1LT0+PUsSYkCCoFLm5uURHR48QCdnMIQefZcGQOYMyliogMFBx63l6eylCFB0bQ6okKMXFxQqmKjU1VWmPljvJQkKFQSIuIR5Pby98/Hzx9vUhMDhI2PKl3JrMO5QzaXJppwzylaMCsnjJ05g8sclimJqaSnl5OUVFRcr3L7MRMzIzSUxOIiQslOzcHJY+u4zlK1axfsMm3jnwLl9+9SWffPoJX3/zNT/88COHD3/C3jfeZP877/LpZ0f58acTfPPt93x8+BMOH/mUM2fPK7mhy71XOX7iFO8d/IC9b7zJwUMfsmv368yZO59Zc+bR3NpOano6oeFhuLu7S2s/LyIjIsjOzqa1vY15C+Yzd/48GpoaKS0vIzc/j+LSEvIK8snMziI1PY2ikmI6ujpZsGghU3qmUlhcRFNLM0ueXcqUnqlMnzmDKT1TaWxupq6hnrqGeppammluaaajo4NNmzaxfft2li1bxnPPPcfs2bOZNn06k6ZMprO7i5a2Vmrr6xTLfHFpKRMnTWH6jFm0d3YzY+Yspk6dxrSeGbz4wovMnDmD6dOns2jRYjo6u2huaROlm63tTJ8+iwULFrFhw0b27N7LwYPv88MPP3H85Em++uYr3nz7LabPnEFZRTnpmRnEJyaQkJRIR1cn7Z0dtLa3UVNXS0FRIVk52RQVi59ja2srtbW1VFZW0tzcTFNTEy2tLUyeOoUpPVOpqqmmrqGe4tISaupqqaisoKKqkoWLF/HuwYPsP/Aeb+x7i4OHPmDP62+wZu16Zsyczdx5C9iz93VuD93hP//Xf3PtxnW2vPwytXV1xMTFERkVRXRUtIRgE1QZ5YVhdDTxCQkUFRXR0NhEdU09k6f0sHbdBlavXsfadc+zfsNG3t5/gI8Pf8JHHx/hyCef8+VX3/D+Bx/x6WdH+errb/nnj8c5feYcFy5elpBV17hy9QaXL1/h6tXr9PZe5ey5C/x0/CQnT57m9OmznDl7gcu9Vzlz9jwXL/Vy7txFTp8+y8mTpzl77iJnz11Usl9ilXiRM2cv8ONPJ/jq62/55tvv+fGnE5w8dYaTp85w4uRpvvnhn/x44iTnLl3mQu+VESJ2cP8+XMwtMFhYi4CzjS0GS4ErUtqNzSxwMLPCQS1WhwYzcxzMxcNRo8HRwkKEmqVgrTwt6M0tcLS0xtHKBgcL2fwxHH427g0zaARM2EFjLbEPhV3e3kS+d8mQYI1i7tDJU5qpCp3KFINKjU5lprgcdSozIbpyuNpUiImtiVqsGk2HBcxRY6PUxSiwXvlGJWGc7E2NAMF/m7KEA9JK+fsM0o1Kr7bC3tRKNE6bWmAwFU5Jmaqvl8TNuFBzZKeYcHbKDc9yYaezlS0GtWikNm6Wlgs+dWrLYVFUPo8lWjNrDJZ2jHV0YYzBmXFOrox2cMZJ64CT3hEXnSOjDS6Mc3RjvMMoxjmOYpzzaEY5uuIz3pNAD28CPL3wcffA3zuApKQ0evsH+D+AyfETp/j86DEOHnqf9957l9mz55CXV0BBQRF5efmkp6ePsNdHRUUpgeGoqCiF8C6DgeW1YlRUlBAWIzdiQFAgfgH+BIeGEB0bQ2ZWlkK5z8rKIjU1XWEFRkfHEBYWQWRkNDExcSQkJpKYnERwaAgBgYH4Sl1YcfGCBOLj46PUu8gPGXOVnZ1NamqqMvHJNvy8vDxF6BITE8nIyFAMJikpaeTlFZCbm09RUQkFBYVkZ+eSnCyecDIzM2loaKSrayLbt+/g7f3v8Nlnn/Ph4Y94Y98+Xn/9dT7++AhHjx7jo4+P8N6hD/j86DEOvS+ebD786AjffPs9g7eGuP/gEXeG7nH6zDku917lp+MnOXzkU346fpIvv/qGvW+8yclTZ5VM0Nv7D1Df2EhqWhpRUVGEhYfj5++Hf4A/kdFRFJeWkJMrvtbU1HRyc/MVePCkSVNEPcu8+fT0TGfmzNksXLiYuXPn09bWQVNzC01NLTS3tFJdU6u8/+LFS1m2bDkbN25k9erVzJ07l0kTJ1FWWkpBgShSraiooKqqis7OThobG6msrKSpqZFp06Yzb/4ipk2fycxZz7Bm7XrmzV/I+vXPs3LlSpYsWcySJUuYOXMmPdNmsGTpcyx9dhnrNzzP2/sPsHPnazz77DLFfNTe3kF7eydFRSWkp2eSlSWC0dnZuRQXl9LU1MykSVOYM2cera3tNDQ20dDQRH5+IcXF4sZVXl5JYWExRUUllJVVUFtbT2dnN9nZuRQWFlNWVqG8T3p6Jrl5eUyfOYO58+exeMkSOjq7SU/PJDklDf+AIBISk1m85Fn++dNx/vjrT24P3eH5TRtJSErExc0VBydHXNxcGTN+LM6uLji7OOPs6sLY8eNwGz0Kt9GjcJL+zHWUG6PHjEGnd8DZxY0xY8cxbrw7E9w98fXzJyQ0jNi4BBKTUkhNyyC/oJCsnFwKi4qpqq6lubmVOXPnsWLlap6T3MdLlj7H/PkLmDNnHnPnzmP+/IXMn7+AZ599TtwFV65izZp1bNm6jW3btvP88xtZvnwFy5evYOPGF9n+ymvsef1N9r7xNm/vf5f3Dn7Iewc/5ODB93l7/wHe/+BDvjj2FV99/S1fHPuKr7/5jm++/Y5vvv2eE6dOc+7Cxf8hYk5qDQ5W1ujMLXCytsbJxlYhoY+yN+BsZccoax1OGhvpCVhMUAZzjbDnm5tj0FigtxCZJtlOrldrJDOHJQ4aObNkgYOllQT41aCX+YrmwpBgUFaXVlK42FRiLJqhl6juMjVettrrpInLIE1S9ipxO9ObmqE3VYsgtFTTopdETJmgJHyWTPsQIWQNenkFaDwVyRUwUvZMqzJHbzZcwmkwk0XeAieN1BKtfN9Ww1R+uWJGelsrT3tGwWVhu7eSmJCaYaKHmQV6SQSdNOJnZFzgqTUb7mBT8nuyBd/UAp3aGq1aGEOcrO1xttXhaGsvDB+OTox1ccPdZTTurmOEwBlE6NlN78hYJ1e8x07Ae/wEvCe44+/jT3R0Apf7Bvh/AJOz5y7wwz9/4tD7H/DJkU9YuHCxZGbIV0gdOTk5ChFD5hHKa8a0tDTF8Rcv9YHJJI+w0FDi4uOVbFhAUCA+fr4iGxYWSroUSE5LS5M+JobQkHDi4xOJi0sgKDCEoKAQYmLiSJHuWImJCZJICW5humSXl00c8nQYHBysTIQyckpmEcooqpiYGKWjLDU1lYKCAhIS4iVSfTbl5QK/lZ2dS2lpufJ2QkISPT3TmT59FvPmzWPnzh0cPXqUQ4cOsXvv67z77rvs2bOHAwfe45Mjn/HjTye4evUGFy9d5dPPjvHpZ8e43HuDGzcHuXvvEQ8ePuH2nbv8dPwkP/zzJ97/4CMOffARX3/7PefOX+TQoQ84f/ESd+/d5/c//uKX3/4l6usvXWbj5o00tTaLyaOjg6ioKDw8PIiLi6esrIIZM2bR3NxKfX0jXV2TaG1tp76+kZkzZ9PTM52WljbKyytpbm5l4sQprFq1ls2bX+LFF7ewb9/bHDr0IZs2vciGDZtYvnwFCxYsoKmpieLiYpqampgxY7oiauvXr2f9+vWsXLmSlStWMm3aNObOncvSpc+xbv3zLF7yLD3TZjBx0hTqG5poahYU/hkzZjBnzhw2b97Muwff5/0PPuLwkc9458ABFixYQGNjowKbFjDqJNEAnplNZmY2JSVlVFXVUFtTz4IFi5gxYxaFBUWSwzafyspqxYxTXV1LUVEJpaXllJaWk5ubT15eAYWFxVRWVpOVlUtaWoYijElJqYqwxcbGSwT/OAU7lp+fz5y58/j+hx/5f4HHPz/lhZdeoLyyQpiYwsIICw9jvPsExnuIcLzc0ebh5ck49/G4e3rg6e2Fu5cHHl6eTPBwVzrc3D09BB1GiqR4ensp7+/l401IWKjSN+fj56us8kOCgwkPDycjPV3BoskcShlkLbexR0dHk5iQQEpyinJbjoiIICAggOiYGBISk4iIjCYhKZnE5BRS09KpqKyioLCI4uISSkpKKC0tpaOjgxkzZjBp0iQWLVrEokWLmDFzBitXreKlLf/4m4i9iZOZubC7m5vjYGmBo5U1BivhIjRY2IyYUhzV1jhqbKRMkqUQL3NzHCwscLAS1nnReizWc47m4o7moLEaXheqh//cUS0+h87cQrmLOWiE81HcwMzQmZoqgWZ7lZmYoFTmaE2GbfJ6Ew0GlXD72UmZMb2JSlpLmmNQWWKQjBr2ki1er7bExcJWCI6R/V0p8ZSAxnqJECKHpo2FzGCUQZM/h/i+LTCYW0jt1MLYohRzGmGnDGor8fVId0Kd9ALAXmWJTi25ESUREqgsC4GeUklCKgmSHHo2aKxEZY65WOka1Fa4WdlLcQcLtOY2aM2HjR8GCxu0GispBG1gjLMLE1xH4TlqDBNc3BhtcJRWjzo83Ebj5+5JoK8vft7eBPoHkZiSQe+AVIp59vxFjp84xdGjX/LFsS/ZuGkzOTm5ZGVlKzkseWWYlJSklGDKhg9Z0BISEpR8liImCQnExMYQHhFBcEgwkVGRBAQG4uPri5e3N8kpyUpuKyIigti4eCIiBQ0/LCxc0Orj4ikqFq607OwcESzNLyAzK1t5JCYmkZCQSGZmFjExsSQmJpGeniFR6YfdlPIjT2qLzs/PJz+/QOnfKi4pVT5famoaaWnpZGZmUV5eQV6e4BimpKSSnCw4flu2bBX8w/Xree211zhw4ADvHDjA7t27Wb58OevWrefDDz/iwsXLPHz8lF9+/YMHD5/S13+bobsPlEDro8dPuXV7iO9/+JHX9+7jlR2vsnPna+zd+yaff/4F+/fv5/sffuD+g4di7XjlGsdPnOL8+Yvsf+cAe9/Yx5aXX+aLL47x7rvv0d09kUWLFrN+w/MsW7ac1rY2uidOYvKUqZSVV1BX18Ds2c8wd+48ZsyYxZo163jppa1s276dFctXMnfOfBbOX8zmjS+yfdsO1qxex67XXueFzS+ycuUq5s2bz7p161m5chVbtmxhz549bN68mb1797Jnzx4++OADLly4wIcffcTyFctZv+F5Fi5czMxZzyg5so7ObiZNmsLEiZPo6ZnGnDlzWbFyJStXrWHZshVMmjyVlpZWKioqFRxVfn4BGRkiyJ6fX0hRYSmVFdU0N7fS1tZOTU0tjY1NFBeXkpWdS0NDE9XVtZSUlFFQUERtbT2VldXk5RWQn1+o/HleXgGpqekUFoq36+sbmDx5CiUlpUq8oLOzm8LCYsaNc8fdw4u29jaOfHKEx48fA/DnX//h08+OUlNbj4+fH4FBQYRHRhIZGUVISDBe3t54enkpxiZZeELDwvD29WWCuzsBQUF4eXvj5y9at4NCgvH1Fw0CflIkZYKEOAsODSEoOEgUuIaF4uvnS3BICEHBwYSGiShHYFCguOmmpRIZFUlSksiwyfQdWcDCw8MJDQlR3MVyo3loWCjhEeGEhIXhFxCAl48P3r6++AUEEBYejn9AAGFhYYSHhxMQEKA0n4eHh5OWljaiwDYnJ2eEiL331l4c1RpcbLU4WdngZGWFq70WB0sbHCztMGhscNBY42Rhg6NGemJXy2YDaXIytzKqZ7FBqxb5MIOpOQ5mwgCiNxd1LcrUZW6Bg7kFBrUFjhZiQjOYWwk2o8YGB3NrsWZTmaMzVaMzFWgprZkanZlG4htaoFNZDtvhZTSURM7QmqqFUJhqcFRb4ayxwc3aXhIKDVpTNQ4aIbgGtZUwTphZYVCL4s/hO5MFWlMzydRiPSxARo3VxuIn3kdMZA7mlujNNCMmNuNJTu4gs1dp0JlZ4mBuJcwkqmGTjMHc2si9KAGQTQQ3Ui7C1KotsTEZRk3pza1wlKZBB2UqtBZ2fI2NiDqYWwmLvrk1Oo0VemtbnLV6xru44TNmHJ5uYxjt4MwE11GMdnDEe+x4gjx9CPLxwd/TGz8vXxKSUuntH5QmsYuXOH7iFN999wMfHz7Ci1teEreT1FRSUlJITk4mMTFRMXPItzFZqOSdvnHppSx2Mt09IiKCUIm0ERkZSVBQEH5+fvj5+RERLtZ5/v7i/6j+QQFExkQpE1tyagqFxcUUFpVQVFxGaVkFNbX1lJZVUFFZTWmpeFIuKSkjKyuH4uJSUlIENDc5OZXk5GTS09MpLy+npKSE1NRUSktLqawUqyKZ2FBQKP8dpZSUllNVVUl+fj5lZaXU19fT1NRERkY6+fn5JCQkEBoaSmNjI+Xl5cydO5ddu3axbds21q9fz7Rp06ioKGPatKm8uus1Pvz4CA+e/Mp//vv/8F//+b/569//4ekvvzF09x6Dt+7x8NHP3Bm6xxfHvuK5ZSvYsfM1dr66i3373uK99w6xetVaXt66ncu9V/nhnz/x9Tff8Z40sQjX4QJ27nyN/v5BTpw8zYYNm1i9Zi0zZs1k6rQeWtpaaW5toamlmfqmBmbNnsXkyZPZtGkzu3e/zvLlK2lsbGLq1ClMnTKV+rp6KsrLqa+ro621lZrqGnKyc2huambevAVs376Djz46zPPPb2L9+ufZufM1tm3bzvbt29i7dy8ffPAB23e8wsbNm5i3cD6r16xl5crVbNnyMu8ceI9PPzvK119/y+eff8Grr+5i6dLnmDZtBvX1jTQ2NDN58lTa2jqElb26luLiUiqraqirb6RQ+jm1t3cxeVIPzzwzlylTeqiWsn1tbULQpvbMoLWtg+qaOlpb2xWwtUylKS+vJC+vgKqqGgoKikhPzyQjQ+S6jDvwEhMT8ff3x8PDi/SMLGbNnsPnXxzjz3//yb2H99l/4B1WrlpNY2ML0TFx+PoFEB0TR1R0LNExcYSEDIfzAwMD8fLxJiAoULRyB4cSHBJOYFAo48a74+cfSEBgCP4BQQSHhuIfGKAIWEhYqMIPDZPERm5IjwgXRp+Y6GiiY2MIiwgXIXsJdZaQlEhSSjIJiQmKOzcmJkZxHaekpCgTmvyQs5ueHh78f4W9d3hc5Zn/LU2fURnNqLhbbUbTe1OXVWy5yr0XSVYvbrLBveOCe8EYMNjGvQA2GDd6JxAIsCEhlGze3fdNNo2Qnuxmk8/vj+ecI5ns/l5f17k8o5k51hmfc+7n/t7f4nSJIFR/IITb4yMcieFyewlHYoRCorvzer0KS1gW7cvjhmg0SkVFxb1F7PyTIvJEn8IgQyoWrZ6c1DSGmNLJNqYpzhxiZpVChlawDi1aI1l6M5k6MxaNXLgMwjdR6riytQayNEYy1YJyn6ZWS95+OonYIQgf2YYUcvQmMjV6qRgasOpN/Y4T91hACXgwc0AApphDaRWnebNKS5paRK1Y1AYy1QaytSnCrFgnoEyLRkeaKpl0lZp0lVYkNauluBeNSG42qw1YNDqsGg0WldTVqe5Nl5YLmFyQxDxPr3RbmWqj1CXq7+nA7j0miXKv6s8Hk0kdaRL7ceCcbCAhJUOjV2JYZIajDCtadP3GwHJHKRzydaSrDaRrjWToTOI4tSlYDKlkp2Uw3JJN4aARFAwZSd7QkeQPz2XYoMHkDhmGbehIHCPycIzMx1lgo6SkjE+/+ldRxD75wQ/54MOPePPNt7lz9wUefuS4UsRKS0uJx+OKKFgmbcib/Lpc1GQ9lnyTlxmDMlHD7XYTjkQocjqwSSQPu6MIt0fQyQe6eNiK7EqisNvrweX2Ek+UEo0lKC2rwB8IKeawc+bMu2fV3dAwhZkzZ9PS0qoEfC5atIjp04UGrrGxUXJYGMvo0fVMmTKN6po66seOZ/KUaTQ1L6apqZH58+czf/58Fi5cyNy5c5kwYQKjpDmUHL3i9Xppampi69atzJo1i56eHlpaWpgzdw67du1i7fp1PH7yNL/49W/5wx//yh//9Ff+8tf/4vd/+JNE6PglX3/9O/7wxz/zm29+x8effJ+z5y4o7hWPPvY4+w8cYvOWbXR1iZv2czducuLxkxw6dISdO3ezatX9PPLIY1y6fJW9+w6wbHkfy5avYOmypfT09rB12zY2btrElq1b2LJVQIKLFy+mtaWN5cv7WL16LRs3bmLXrl1KV3XkyBFOnTrF2XPnOHnyJMcffpgjRx/i3PmLvPX2u9y6fZcrV5/m4qUrnDlznvMXLnL1qavs3vMgBw8dYt/+fWx/YDsHDhzg5KlTXLnyNHfvvshLL7/KpctXOXr0GPffv4ZZs+awcFETY+rHMW78ROrqxjBv/kK6u5cwdfpMRo8Zy6LGZlb0rWLGzNnMmbuARY3NLFzUJDlpjGHatBksWtTIwoWNTG6YQsPkqUyfMZvZc+Yxd94C1q5dT2/vUmbNmsOUKdOYPHkqDQ1TmDBhknIOTJgwifHjJ1BeXs6YMWOIxWJKdzFl8mQefuQRvvrxT/j7P+Cjjz9h5X2rKCkrpdBeKKV15xIIhgkEI/gDIYpLyiguKSMYDClQXigUwu31kF9YwIhcke7tD4RwON3Yi5wUFArn/0KbQ3F5kW3M5MIXioRxuVxEwhFKiksUWza3243T4SQgyVi8fh+hSJiRebk43S5qR9dRPmBBKstjZBs2YU4QVWKRHC4n/mAAt8dNkcOFx+snFi+mrLySUDhKKBzF5fYp+5Jny5FIhFBIyF4GOvtUV1f/UxFLS04mQ2NgqCldFJ+UVAanZJBjMjMoxSzBgEYy9alSkrPowjJ1aWTq0iRat3BwF92WEbNKS6ZGdGFWlYEMtRazTotZ8lI0q7WiK1MLaDFbZyRb6loyNDoypSKWIeu2FA9DjVLIrGodmRq96NKkuZgc7ZKmluZHagExWpJFNEyaSlhCpak0pKvUkiXWP4dsZgzotHIMJjJUshGx9l44cEBnZVHpJXcNg2Q0rCVDbRAas2/N0+R9WOROTLK/km2vUiXXfrmYpau0pCapJb1Zf45ahtpIuspAqkpParKO1CSRZm1W6RUI0aI1SgkDxv7IFo2BNNn5Q2sg05iC1ZRCVlo6g9IyGGzOYrh1EHmDhzM8ZyiDs7LJHTSEwiEjcIzMw5krilgiUcr3v5SK2Kc/+pyPPvqEt956h7svvMilq5eZOXsW1TXVytyrrq6O6upqRo8erZy0A+2n5EytyspKcUFIBS0ejysei/LKMRyNEC9J4PK4FVsmt9dDMCJ8FQvtNgrtNuyOIrHqlIx1BdwimI6+QEARTYciYUIh+SYRloIk65gwYSKTJ09h4sSJzJkzRyIZLGD27NnMmjWLBQsXsnDhIsW5f/qMGTRMnSI0UE1NzJ8/X7xP+sz48eMpLy/H7/cTiUTEBSvJDOrq6hRvRtm3cdKkSXR3d3Pw0GHeeOsd/r//+BV/+ONf+PNf/pNf/frX/OGPf+ZPf/5PfveHv/DTn/6ClySR79lzF1i7bgPTps9kwsQGamrrmD5zBlOmTcXn89PQ0MCOHTvYtHETixYsYt68Bezc9SDnzl/k1OkzHH3oYXY/uJcDBw6yb+8edu3awcmTT3Ds2ENcvnyJ06dP8cAD29m7bx/HHj4uFcoTbNy0he0PPMDjTzzBoSOHOX9R6LgePn6cPXv3cOLxE5w9f47TZ85w7fp1rj79FDduPs/lq1fYu38fO3fv4sKli5w5d5ZnbzzHjRs3OHv2LMeOHWPPnj0sX76clpYWYeE1dy5Tp06jYVID48aPZ9ac2SyQhNSt7e0s7+uju7eXWXPm0LS4mZX3rWLbA9vZsm0r8xbMp2HKFOrHjaNu9GhmzJzJ4tZWmppbRPGaPotJDZNpbG5i3oIFzJ03jzlz5jJ+/Hjq6+uZOm0aExsmUV5RQf24sVTX1DBx0iRmzp7N7DlzmNTQQHVtDeMnTmDTls289/77/PU//8rf/v4Pvv/pD+lbeR9en/D+zCvIJ68gn/zCAhzNwS7xAAAgAElEQVQuJ7YiO7FEglgiTjQeo7S8XOl+ZPg9XpxQUIZILIrH58Pl8VBgs2F3OCTykzB9jsajipF0vDihGAaUV1ZQXVtDcUkJiZJifAE/Lo8bt9S52exi4Sd7lcaLE1TX1ih2awPZunK3WV1bQzAcUuzhwtGIAnsW2m0CpgwFcXu9ElO4lEAopGQJDswNlIlWMglMRm3unYmdJi0pCaveyIh0C1kGI1ajgUGpZganWMk2msk2pgrYTGfCqksZUMhSyNSlCbhNo8asliyZVMLR3arWkq0zkS0RQcySeFc2AzZrRBHK1OixanRk6wT8lqHWim5MI3U6cthkcn/Gl1nShFnVgvZvVWnJlCDH9CS1lIqsUwpYRrJOor9rSNdoxSb5Ct67SUVU099FWjTi+IRj/b3Fa+AczaoxKl2PWaMXRUzaX4bm3hgWeb6WqRHwoRxsKRNJ0iS7KEHLH2gkrJEWARopDNREhiYFs9pESpIoYunJBtKT+lmUGbItmMZAupT8nKEzka41KK4pg1IzyEo1k5VmlopYJtmpVoZkZDNy8DCGDxrCiJwh2IaMwJVXgM8mIMXS0go+leHEH/zoCz76+F944/W3uH3nDpeuXmZh4yJGjRqldB719fWKKDkYDCrQoUziKCkpUeyd5Oww+YKRIY9QKCS0Y8UJxRTXF/Ar+i95k+Pq5ZWgy+tWrKrkCJRAKIjD5cTlcSsFLy8/nxG5I3F7PIQiYUHDLyrCVmQnFAnjdLuIxqLEEnEqqioZXT+G0fVjGDdhPGPG1jNmzBjGjRvH2LFjqampIRaL4fP5FKmAsH/y4/a4icSiiu7N6/fhdLkIRyOUlJZSVlaO2+1WssV6epZw+erT/PTnv+I33/yO8xcv8v4H3+Xv/IP/+tvfAfjuBx8xdco01qxZx6LGZsbUj6NudD01taOpqKyioqqSyupRTJ8xg6amJnp6erj/vvtYs3oN2x7YzoknnuDd977DJ9//Pj/64nO+++GHnHryNAcOHGD37l3s2fMgBw7sZ+vWrezZ8yD79u3n/MVLvPr667z86iucPXeOU0+e5sLFy1x9+mnOX7zIoyce45HHHuXhR45z5txZPvrkY958+y0efuQ4jzz2KPv272Pzli08dOwY1569zquvv87b777Dhx99j6evPcP+/fvpW7GCxsZG6uvHMmHCBCmAdIKyOJg5cyaLW1q5b/X9bNy8md6lS1h5331se2A7GzZtZHlfH3v27mXTls2sWNnHipV9tLa3MWfeXMaMrWfchPG0treyuKWFRY3NtHd0sbilnRmzhHHz9FkzmTxlsqJFnDZtGjV1tSRKiokXJ5g0uYGKqkpKykopLhWeny1trZx68jQ//onIv/ryx19x7PjDLG5ppbyiSuq6RmIrsityj9z8PEX/KLNw5Y4rGApSUloqikPATzyRwCOxa11uAffZiuzKgi0UEZFGpeVlxBIJyirKKasop7yyAn9Q2JQlSoqZ2DCJcRPGkygpVq6VaDyG2+PB4/Hg9Xqx2Wy4XC7CkQgVlf2ymNraWoUkI2shS8vKlLQI2ZhbRkRkYpay4JTgShm6DASDypzOH/BTXFpCorgYj8ejLGBLSkruKWJPXThNhkpFpsHIkJQ0BqWYyElPZUiamWxjunA/N6YLAoMhlUEpZnJMaVgUAoc0M9KoSFcnk65WK/R6q1bHYEMKmTqDRK0XN+A0lYhmSU9WY1VrhXhaLZiOmVotFo2IbekXPvdrxDJU/YJnsyoZi0pNpkaHVa3GkiwSos1JatGFSNZOcicnOjENWSYJFk3WYVEJ6r1FYhaak+X9CShSCJh1mCVJgEWaeQ2cg/WzEvuLofAu1CozwAy1TnH+GKgTk227ZK/DNInAIdtQpScLzZxVI5icskRBFDQt6SoRz5KuMpCmMpCWJEgh6cn9bEzBFDVKQZp6kfmmS8NiSCMnzUqW0UxOioWsVAvW1HRy0sxYTWlkmsxkp1oYYs1hSFYOw7MHMzJrMM68fPx2B25bEZWV1Xz61b8Kiv2Pvvoxn/7gM9595z1u37nL09eeoWlxs8I8lHVb8qxLLl4ybCgXLLnzkuEJeWAsU/DlguYL+AmGQ0RiUUKRMF6/TxQCt4u8gnxy8/OwSSa6Lo+bwiIhaC60FVFoKyIvv5BCWxEOpxuP14/N7sDp9kjuEyKQcWRuPi63lyKXC6fHpdxgwtEIseIEJeWllJSV4vH68fmDEuwTZvToeqLROD5fAJfLpcwFgsGgYujqkWQCZZUVxBJxZVAfjkUJRyLE4/2Fe/x4kYi8dPkqPv3sC9at38Cc+XP56X/8jD/95c/85pvf8otffs273/kuly5fFW4Pd1/kmWvP8vS1Z3nuxk2uXX+Oa9ef45lrz3L1qWd47rnneeqpZzh77gKnTz/JhQsXuHTxEhcuXuDxk0/w5NkzXHnqKkeOHuX48eM8/vgTHH3oIfbvP8C6devZs2cvly9f5YUXXuL27ds8//zzvPTSS9y48TzXrj3LM9euc/LkSbZu28r27dvZt28fN27c4M7du+zdu4+tW7ezd+9+Nm3awtKly9i27QGOH3+Uq089xTPXr/HoiRNs2rxZpGjPm8f06dOkjLDZTJs2g7lz57NoUZMCja7bsIm+lfexfHkf27bvYN++Axw9eozVa9fT3t4p5ACr7qejo4t58xYoTMPly1ewYsUKNmxYT3d3D93dvSxZsozW1namTpvBxEmTWbCwkanTZjBu3HiJhSikBtFonFAoQklJGTZbEZWVo2hubuHi5cv85rff8Oe//oUPvvchO3btJBKLkpmdRfagwRLF3U1BoQ23T6ACLo94Xmhz4PZ4JVjQjtMlIPBINEogFMTr92EvsisyEEGEihIMR3C63BQU2vEHQhQU2gUsGQri9rqJJeJKsVCKRzxGTa2I8pGvORneltMUZHah3BGNHTtWMS+QTQtkclMsFqNYiqyRCScDDQo8PnGd+AMhCm1FhMJRorE4wZDo1uSYpXA0QjQeU47X4xUBubJZ9/9UxLKMoogNTU9jmDWDERYLWYYUBkkhmSLHy0Cm3qDkgCniYZVGuGZoNKSpVKLr0OnJ1OvI0RslUocEN6pUpKtUmFWCOm9Rq8nSasnR6cnS6cgxGrDqBujIVP1Uequ6301ezKdUWNQqib2YTIbktZiRpJYK0oDsLpWAE+ViZJbyx6ySfquf8i7p4DSCPp+ukrRbaq0gnuhS7+nCFHhQpRNdm7rfQT5N6jgtOi0WjSiY8u8id5lWGbrUmTBL862BIuoMtY5MtWBxCtLKwJgXLWaVUUq8NpCWrCctWU9qko60pH6XfMVsWGMQfoz6VCx6M1ZjBkPM2QxOy2SoOZvsNCuZqWayUgT1Xrh7ZJKTkUWmOYPh2YNwjMjDZ7MT9fjw2B1UVozqL2KfffljPv30M977zne5c/cuV595imUrllNRUcGY0WMUcbB88sdiMSW/S440kbswWcA5kPQh0+5leq/cxTglTVMkFsXt9VBgK1Q6qyKng7yCfKVTszuKcLm9jBiZR5HDhdvjw+F0U2grwmZ3MGJkHiNzRQGz2RwKhm+zOxg2Yjh2R5F0U/DgcDnFKtPhwOn04A+EcTjdVFVVM3FiAxUVo/D7RZhnfX09xcXFkimvD5/PRzQaFb6Pkk4tFAkrzvz+QIDi4hLCoTCJeJzp06exYGEjD+49yMuvvcnVp5/mX37wff7wpz/wm99+wy9/9TVffvWvvPf+h3znve/y0suv8fIrr/Hiy6/yxptv8/bb73Lz5h0uX77KuXMXuHDhMs/euMmt23e5dfsFLl99igMHDrBzxw4OHDjAtm3bOHz0iNiOHOHZ527ywYcf8/Y77/HmW+/wwfc+5pPv/4Afff4V77zzHc6fP6/kkG3duo3Vq9fR3t7BwgUL6GjvoHFRI5MmTWLqlCk0TJpET3cP7e2ddHR0sW7dBnbs2MWuXQ+yYf0mduzYyf79+9m0aROtra10dHXQs6SXlvZWVvStpL2ji56eJaxevZYtW7bR17eKnt6lrFx1P0uWLGP79h0cOHBISVRYtmwFra3tdHf30te3ik2btrBp0xa2bNnG/v0H2bVrN8uXr2D+/AWMGVPPpEkNLFiwkPnzFzBnzjxmz5nHhIkN1I8Vs8/KylHEYglKS8uJRuP4/UFqaupYs2Yd77//Ab///R/55re/4+btW/Qs6SUQCpIzeBAFtkI8Pg8jc/MYPiKXocNGYrM7lHgdl0fMsxxOD0UOFy63TyE9JBKlirjf6/cRDAXx+/3SnLgSnz9AOBLH5fbicnsJhiJKAfQHgxTaC7EV2frZiNKcKxQKEZEcZoLBgLJokheSsh+pjIAMXGzKms/Ro0criIMM89uK7DglWzeZvu/2enB7fHi8AQptRXh9QYmA4qPI4cbhduLyCPKJDJHKSIvD4SAYDCpjiXuK2MVTZKhU5KSkMDQ1lWyTgUyTgSyDgWxTCsMyLAxOTSPLYMSi1ZKhUWPWqCWIzKDYSGVoJK2YVo9FqyPToCdDq5byxCTau1qDWa0mQ61Wio9FrcaSrCJTrcGq0ZCp00n/jhw4KWnFVMlY1LKDvUYRO5uTk7GoNVjVaqzJoohZkjRYVXqFgi8XjvRkzQA4TntPEerfROG0aDQCRlQZFBstUehSBBtyQBHL1Bgl9qERi0p0WBa1jnS1RnwvWi0WrVYRTsu6LtlWyiz7M8qxLJJoOU3ycrSqDQN8G0U6QP93r1fmYwOF0mbJLksuYko3K+nMrIY0QeRISSfbmMqglHQyU9PITEkXs0+jmewUC4MysshKz2Rwdjb5w0ZQNDyXQJGDkNON215ERUXVgCL2+Zd88sn3effd93j+5i2uXb/GylWrKC4upqpSBEnW1NRQVSWYfrJvojz7isViilYsHo/j8/mUgiXDF6FQSLgUSHBJMBzC7ijCFxAXT25+HvmFBQr7aqAGRtbIyANwh9ONzx8kEAxjL3KQXyhShHPz86UVrU3MzBxO4frudjF46BCGjxxBfmGBBFU6yCsooMjhwhcIEo5EmTipgbKyCiZMmMiYMfVKzEZ1dQ2RSJRINEooFMbn82N3OHC4XBTa7bi9XjHXcHtwOF0EAiFisQS9vUu4ceN5fvazn/P1N7/n57/8Fb//oyheP/v5z/iPX/ycr7/5hl99/TX/9m//zksvv8yTT57h6WeucfnyFc6fv8CpU6d58vQZbtx4npdeeplXX32NF154kZs3b3HlylVOnX6SYw8fZ8fOnew/cJCTJ09x/vwFbt66zauvv8Fbb73LK6+8zt0XXuL1N97irbff5eWXX+Py5ascPHiQrVu3snPnTrZu3SqJjVewZvUa7lt1H1u3bGHXzp1s2byZ9WvX0bd8BUuXLKWtrYOVK+9j9+497Nr1oFJsHti+g2PHHuLIkcPs2rWLdes3sHrNGnqXLOG++9ewYeMW1q3bwPbtO9i+fQcr+laxdt0G9uzZx5o161i9ei3btj3A6tVrWLZsOStW9ElFcjebN29hw4aNbNq0mfXrN7B+/UbWrl1PU9NiRo+uZ+rU6TQ2NjJ//lwmTpxAbU2NRMMfT1XVKMrLKggEgkRjcUZV1zJnzjyOHD3GDz/7nP/8r//mJz/5N27eusPGTZuJJeIUOR2Kz6fX78PhdjJ02HBGjMxlRG4uI3Nzyc3PI68gnyKXA1tREfmFNpwuN/5AELvDSZHDSTQmMsV8gQDBcJhoPE48nqC4uITq6mrCEcH4C4WjuD0+4okSXG4vDqcbt8eL1+/H6XLhdLmlc0z87fcHKCkpVZxm6upGE4vFKS0tY9z4cSSKixX3GXl+K7MSS0pKlDDYyZMnSxZvIuPO4/Uq0KBTmlmLvL+AVGg9hMIRguEwtiIHHq8Pj8+HrUiQs6KxmDhmrxeP14fXJzqxkpISampq7iliz1w6xRCTkcEpqQxJTWVIejqDUlMZlCqCMIebrQxNyyBbb1Ju7pl64ZVo1ZrI0qeQbUjBqtWTodYKyyONjiy9DqtOK4qSWodZyQdLlpw21GSohEO9RaUmU6sjW68jUyc+l65WkZacTKriUp+EWSXcOywqMW8THoqiG7OoVFhVMqQoNGOCgi/sp9Ilen5askrqCGUhtGAU9kOEArK0arRYNQbMyQJ2tEoEEWuygB8FTd+ARd3fiQk2oolsTQpZKr2g/Wt0kkWXFotWaNMsGgHvKeQLlVZKapa7JaOS1CwTTMwSAUR23B8Yu6IUM8lZRH480NTYKhVai1oYBctzsSxjqsIGTdfryTQJ8k6WMZ1BaVaGWLIZZMli+OChFA7PxTE8D2+hA29BEf4il1LE/htI+vQHn/He+x/wxptvc+3ada5fv87GDRspLS1VhMiyrqSyslIx05WTkmtqahQKbV1dnTLclb0VZRePeCyG0+m8J2VX1sDIhUqsesUqMK8gf4CQ043N7iAQDCtFzOcPYi9yMmKkKIAFtkKxD3uh4q/o8XnJLyxgyLChCturyOkgGA7i8YqbRUAKp6yrrcXpdOLzeamqGkVFVTWlZZUkiktxujxEY8WEIzGKHC68vgAebwCfPyhFm3gIh6OEw1Fcbi/Ni1tZuWo1N2/d5bMffcGH3/tE2PC89io3bj7P6TNneOW1V3n9zTe4ffcOt+/c5tlnr3Px4kWuXr3KySee4NKlS9y9e5c33niduy/c5dr1a5w6fZo9e/dw4OBBzpw9w6XLV3juxi1efe0N3nv/Q957/0NefuU1Xn/jLd54401eeOEFnnnmGbHPkyc5evQIjzxynMOHD3P48CEeeughTp8+zYULF3j++ec5ceIEBw8e5ODBg4ql1I4dO9i/fz87d+5k/foNrFixki1btnHw4GEOHDjEwYOH2b17Dzt37uT48eOcOfMkBw8eZN26DaxZs56eniV0dfWwfMVKNm/eyt69+zl06Ahr165n9eq19PWtYtWq+1m7dj2rVt3PihUrWL16NVu3bqWvr4+lS5fS3t7GvHnz6O7uYunSpbS2trJgwUI6OztpbGxk0SJhNDxjxnRqaqoZVVXJmNF1lJQUS3OoOLPnzubY8ePcufsS//7//pQ//fmvfPDhR2zYuJnqmjr8gRB2h4NwrB8Sk4kNcsGSzy2Hy4ndIeat8iYvkDw+j7IIc7ideH1+fP4QXp84Z2trR1NWVkF5eSWJRAmlZRXSgkzAkDLC4Pb4pA5IGEAXSgiD0+XB4/UTCkWoqqomkSghHi+mrKySsjIx6500uYGpU6dSW1urLDRl8lVFRYUyo6qqqronoV2e+/r8fgLhEMWlIq3d7XUr7EiRzu6lyOWgwFZIfoFNdI6BEIniUuKJUoocLgoK7fh8Ar2QRdX3sBMvPEGmTscgUxrDMjIZkZVNQc5ghpitZJvMDDJlkGPMwKoVVkbCI9EoFTEhTB6Ukk6WQUCMQmCrI1OnJdtgIMdkJEsnwYLJGjLUaswqtaTT0pKh1pGmVpOh1ZBtNAoLK62GdI0w901NTib9W8UnPVlFpk4UTbNKhVmdjFmlIj1ZRXqyWjADJesoS3J/HllGsgjQFKQQFRaN+Pcz1HoytSmSNZVWQI0qQTjJ0Igbv0z1tyTrxHuSRQG0qgz9jvdqMSPMUhvJStZjTRb6M8GS1JGp1Yh5m0pQ7i1J4rFFKWL9nZdVayRTibQx9dPsVVpldiZ7QGZo+41+zZoBbES9IG+YB7IT1XpBx1frSNfoJW2acP6wSlZjmfoUBqdmMCwjk5FZgxk5aAjDBg1mRM5QnCNtOEYW4Mqz48wvorysik9/LLETP//iK0Gxf+sdbt+5w+XLl9m8ebPCSJQNc+WZmMxskmdiNTU1iuBZhhhlRqLsXyjnjnk8HmVoHI3HlGJTYCtk6PBhCp3e6XaRm5+naGScLhdFDrfSjXl9QfLyC7HZHeQX2BQXg7yCfIUlJj/PLywQM6toRHGAF4PzcgLBCL5AQFhj+f3Y7XZ8Xi8Op1O5Wbg9Pnz+IMFQRJnDRaJx5YYi06QTiVJKS8uJxeNUVlZRXl7BzJmzWLhwkYC7GhqYOVv48c1bMJ9V999HW0c77V2d3L9mNZs3beKBBx7g8uXLnDp1ildffZWPP/6Yt995m+vPPcvZ8+e4fPUKz1y/xjPXr/Hc8ze4++KLvP7GW0pu081bd3j+5m2uP3uDWzdvc/v2HS5evMTJk6d54omTPPzwcR599AR79uxlz959HDx4mEOHjnDw0GGOHH1IQHUHDnD6zJM8fvIJjhw9wsHDh9i3fz/Hjj/Mww8f58CBQzz44F6OHTvOoUNH2LfvAIcPP8SOHTvZvXs3hw8fZtu2beze/SC7d+9h06YtrF6zjl2797Bjxy727z/IoUNH2LJlGz09S1i16n6pCO7myJGHePDBB9mwYQPbt29n9uzZzJw5k66uLtavX8+cOXOYO3cuixcvZuXKlfT19dHc3Mz8BQuYKlleCSPpCUyc1MC0aTPYuGkzFy9d5vMvvuS3v/sDP/zsc048fpJVq1YTT5SQm1eAvciJy+0lGhOkn0gsqsyFZAKHDEXL/p8Ol5P8wgKGjxyBw+VUyB3y+2VXDX8ghMvtJRSJ4ZPcaMrLK4nFEuQXiNc9Xj9OlweHQ5xfLrdXgcPzC2z4/EEKCu14fQHCkRjhcFSkRCdKKC4uJRSK4PH4iIRjlJSVMn/hAnp6epg1axZ1dXXKbFqebxcXFys0+EgkouTbyeOBggLBtpSvFXn2ZyuyU2ArVMhS+YUF5Emp1F5fgEAwTDgSE3Nql4dIJKI4gHyb2HHt8hnMySqy9CZGWHIYmpFJfuZgsk1mBqdkMNhkIUufTo7BTLY+jUydkSy9iUydQeRnacRzq04WMJvI0hlEx6bTka0XouYMlRaLWotVo8GqFrZQWTqjRFZQY9VqydKJ/criZ7NKI+yfVLp+iymV6JQyNcIo2JysFh2aSkWGWt1fLCV4ziptFtlOSiZgSKQOGQLMVJvIVJuwqk1SAdMJCr9WMCatGgNWCW60SgbFFokNKeu7MtQG0iV/xGyVeH+mLkUUILUOi1aCXbWGATEvEu1ebSJDZcSqSRGPNSah3dKayNSZpO5PItLIVlUqHWaVmIWlqwT0maE2kqExSanPKVJEjujuxNxNothLXVyWLkVklhnTyJJ0gdmmdIZlZDE8M4dhWTnkDRvBiKHDKBg+kqLhBdhG5OIqLMKebycWL+FfvvqxBCf+6Ave/c77vPb6m9y5+wIXL15k9erVVFZWKri5DE3IxaqiokLpvOQCNW7cOKU7k4kfcscmd2/hcFgQIXxiGCxj7jLTUN78wcA97C+PzysNmX0UFBZKWjInhfZ+3H74yBHKe91ej7JStjuKBEW/IF+hC8uvuT0+ipxOYvGYMv+SCR0yG0sUPkE9jiXikvejsNNyeTzSfM+N1+cjGo0pQ3v5wpWF3D6fj0gsqgy/5cF5eWUFlaOqKCktoXJUFeMnTmDCpInMWzCf7t4eli1fzsbNm3js8RM89vgJTj15midOneTshXPs27+f5StWcvDQEc5fuMSVq09z5erT3Hj+Fi+/8hpvvf0u737nfd7/7oe89fa7vPHm27z08qs8//wtbt66w+27L/La62/y6mtvcOfuS7z40qu88tpr3Lpzm1t3b/PCSy9y8/YtLl+9wsXLl7hy9Srnz5/n8OHDrFu3npUrV7Ju3Tr27dvPnj172LJlC4cOHWL//v1s3bqd1avXsmbNOvbtP8DGTZu477772bBhA3v37mXPnr3s2rWLAwcOcvz4oxw4cIgHHtjJ5s2bWbVqFcuWLWPmrJnMmjOb3qVLaG5ZzLTp01iwcCFdPd3MnTeXmTNnUjWqinhxgpq6Wlpb29m8ZSsnnjjFrbsv8d6HH/Ov//bv/Ow/fsHNW3dYumw5o2qqGZmXq5xz8iJH3opLS4RWSkpJkGezMl29yOlgRO5IpdsakTtSWXDJuq5AKKjMsHx+v2RgHSQciUizYrEILCgswO31Eo5EsBcVCYePWJRgOCygRGmRV+R0Eo4KZm1puTi/nE6n0ItForhcLnJzc0XenqOIujGjaW9vZ8GCBYwZM0a5buWZtuxtKhcyWZQsC5S9Xq8C9cvn6UDt2cDr0uXx4PX7icQEgaWktJRESQkxaYwgz+vq6uruKWJPXzxFtk7H4JR08rOGkGMyMzTNQpZRiJ2HpGYwNM0qdGPGdLL0wqQ3Sy/8EGWrqAxZqKwV5A+rTk+20USOMQWrxE4UjEMdVo3oZqwaUajMKg1ZOkFuyNQaRXGTup0sjZFMlYEMiZ0obv4CApSdOsxyKKZaLQqlWp5Z6TEnG/o3lUEUCl0qGWoTGclGMjWponApm2SvpTMIf0e5mGlEMTNL5IoMrU4wHLVS9pdWj1lrkLo4Ldka6fPSsaerdWToTVj0JsXsN1Ny1hDfoUmx+TJrDKRrJTHyAMcN2UpKFEzJa1FrJE2lVxzrU5I0pElklEypm5Mjb9JVOqEL0xlJ0+gx64wMt2STJv3cYkghJ9XM4DQLI7IGMdiSxeDMbHKHDSd3+HDyh42kaGQhhSPzsI0soCC3gHAszr/IBsA//OxzhH/iO1y7dp1z586xbds26uvrqaysVFzdZYahiGYXKcrCtLeKMWPG3BNbMpAIIndtspWNrEUJhkM43S4lTkUme3h8XgpshWIVGwwoxUTusOQCJBc2uVsrsBUqNyZZNO39loBaLmLysF0EFbrxB/zMnjOHadOm4XF7FNhTYPvee5iUMl3f6Xbh8/uVm5/T6SQYDCqxNHIn6vV6FWjV7XbjcouCVlJa0u/3WFzMqNoa6saMpqp6FJFYlERJMaXlZYoOqLhUaILqxoymtq6OSQ2TaJg8mYqKChoaGmhsbGL+/AX09fWxbNkylixZSk/vUu6/fy1r121g/YZNHDp0lIeOHefE4yc5f+ES585f5Nr155Ri99obb3lNWHUAAA5cSURBVHHz9h2uPHWV6889y8XLl7h09QpXnn6KM+fOcur0ac5J4ucjR46we/dutmzZwpYtW9i5cydHjx7l6NGjIuBy+w7Wrl3P8uV9bNy0iZ4lvcyYMYPGxkYefvhhnnzySY4cOcJjj53g0Ucf59ix4+zcuYu2tjaamppoaVkscsJ27GLpshWKbm76jFnMW7CI2XPmMm7CeBqbm1i9Zh0XL13mO+99l5/+7Of88utv+OnPf80PP/+KMxcusqixWXLFyGPYiOEU2m2UV1ZIxcJHMBzG5fEo56V8bg0UGsuQdaHdxvCRI5T92B1F5Obn3eNtKJ8fHp9Xmf+6vQKFGKiddElOHF6fYOeWlJUSDIWIxeNKwZSZuwNZiqFI5B66u4xm2IvEOV9VPYqJEycyffp0qqqqqK+vZ+zYsUycOFGxgwqFQoqTiCyN8UvWU6FwCK/ETJSLmXzNyPIWWRbg8Xml14VAWtasBcMh4om4IlX5J53YpdPkmIzkpKQyJMOCxWhicFo6Q6xZ5KSZGZxuZog5g9zsHAalpZOdkobFYCRdp8FqEASBTGM6GTpxg7boU7EaTFj0RqyGFLJT0sWNW2vAakjBrNUJjZZaL93Q9aRrtCKyRW8iXSvo7OlqIS62aHQKXV4mQfSnRxulG7medLXE2lNrRQSMRjLwTe53f5dd5WW9m1ljwqw1KfMhqyFV6KVMaVj0BnJS0sg2pWLVCwsqqyFFHKNUnCx6MUvKNKZiMaSQptYL9p+kMTNLUKCiQdOmkKFNIVOfSrYhjRydCBW1qgxkqiW9nNYg7LJ0BjKNJjINJiz6FMxaI2atkTS1XoICJeKHRrBDzRpB509TqUnXyJlkJqz6NCz6FLJN6WTojcITU5+CRZcqdH6GNDK0KZIdVSqZJjM5aVbyhowgf1guuUNHkDtsJCOGjWRYzlDyho4UPxs6Anu+neLiMj75/Evhnfijz7/kex99wmuvv8n1689y7txZNm7cyPTp06murqakpEQpSPF4nFGjRimsQzlcUi5wVVVVCvtp4PwsEokQi0YJSJ2NPygsdRwuJwW2wn/qpvIK8im02xSIxu0VpAmb3YHD6ZbcAgSjy+Prp+h7/T7lYpNnFPIKWoaEBIHEg9PlIhorFr5wLhclJSXU1dXh9wfIzcsTJI1gWKEWyzMKeQAfjcUV54JYvJhAIEQoJOYKso4uHA4TDAZxu90kEgmJTRZUxK8DrY1Gjx6tzDHGjBkjOYqMURhl8pxRFlRPamhQZh6lpaUEg0HFHaG4WHSBHo8gAQQCIQKBEOFwlPLySiorRzGqupbqmlrqx45n1qw5tLZ10NHZTfPixcxfuIDFLSIAc+nyZazbsJ5NWzazbv0Gdu/ew9Gjxzhx4gkOHTrCE0+c4vTpMxw9+hAnT57koYce4siRIzz44F4effQEx48/yp69+1m3fiNt7Z3Mmj2HNWvWcejQYR566GHOnj3PpUtXOHv2PPv2HWD58uVs3LiRLVsEiaOvbxVLly6nr28V7e2dbN68ldOnz3Du3AWeevoZ3nr7Xb768U/4xS9/zddff8MXX/6Y1994i0OHjzJn7nwi0Tj5hTYF/s0vtFNosxMMRfD6Anh9fsUxw+vzKZCgDBfK1k8DjXllqFBeHMliZzkeSF4s+YJ+ifDjxuX24nR5pPMkQjAYJhAMU1AofheX2yvZUAVxe3w43R7p9wvcAzl6fQEK7YLoFAxHlOMqtBUJaDsYpLKqUklmKC0tVc6p0aNHM3bsWAUx8Xg8Cmrg9XpJJBKC/FFaosCI8rUp6zQjsSgujxBje3xeIlFxHcizapm56PMHsdvtysyttLT03pnYuVMSsUJPjskkDIB1BnJM6WSb0iWBrI4so4lBqelkGkxYpVmXWa0nRRbXJhvJUKdg0QivRTmIMV1lIEWKPjElqTAkJWFMSsaQlIQhKRljkkp6LZmUJDUWrZ7UpGRMSUnSe5LQD9iMSWqMSSqMSWr0SUlopZ/rpE2blIQmKQm1tGmlzZCULH1ehSlJjT4pWdqX2J8hKRlDUrKUrKzHlKQmTQq5TE3SYJX8BuXgypQkDcYkFfokFaZkLSkqLSlyMnOShnTpeE1JKoxJyZiSNKQkGUhJ0pOaLG1JWtKSdKQlaTEmJWEccJzicyrp91ahSUpCn6RCl5RMsnSMGunYdNKxapKSSB7w2JSkRZeUjDYpWfqekpXvypCkQZekwpikxZSsx5Skw5ikwaQxkGJIIcuazfChwxkxPJfBQ4aRnTOYTGsWg7MHMyhnEIMHDWHY0OF4/SE++dEXgtjx+Rdf8d0Pvscrr77OM89c48yZM2zatImFCxcyduxY5YY6YcIExQVejiyRIUaZslspGfp+++YsC6IDgQDhmNCTyKvVYDikrO7kImN3FIlBuq1QWv2F8PmDeLx+AsEwkWgcry9IOBKXmFtexVtuYDErtNsU2q8sopYdQDxecQHGEgl8fp9CS5aDPKOxhLhRhCKUlJbj9QWkm0gQry9APFFCOBIjFi+mtnYMpaXlJOLFikuBLAqX5w4y/Vle8Q50OqmuFp6MM2fOZNasWcyZPVv5WX19vXDhl77nUaNGMW7cOCZOnEhdbR11dXX3dMGyc4rsWSeTbyoqyqmRZpyyUWs0GqHIbsdms+F2u4VIOxgkGo0oxVc2cK2traWysorq6lomT57KzJmzqasbQ0PDVJqbW2huXsyC+fOZPXs2ra2t9PYuZWXfKhYvbqW1tZ2u7iU0NS1m/PiJtLa2s27dBnp7l7J69VrWrt3A1q3b2bNnH8uWLae3t5edO3cqxI/HHnucp556hlu37vDhhx/x+edf8umnn/H9Tz/js8+/5IdffMkHH3/MY4+fpKm5ldraOgoLCygqsuN0CiGwz+/D5w/gD4Rxe3x4fQHsRWL2KRcxh9NJIBxUZkDy4mgg1C0jAfJCy+7sh60DoSCRWBSHyyl0XZEQTpebYChCLF5MJBLH4/YRDkcJhSKMqq4lFi8mFI7i9QYocriIROP4A2GcLg/hSIxoLEEoHMXj9UusRR82u0OZ4zldHmVeay8Si8JYIq5k/MlsYZnmXl5ezvjx45UUBxkpkRep4XCYWFw4jjhcTmKJOIFQAJtDEFh8Qb8yz/YF/JSVV4gFpUsUYYfDjdcrCq8/EMDpdCiLtoF/XnvjFXrbOljW1cuynh56ujpZ2tlFT1cPy5b0sbx3Bd2dPazqW8n6NWtZ1ruUFcuWsWJpD72dXXS2dNHd1suy7hUs7VrOit4VrFiylOW9y1jeu5zOti7aWzpY2rOM7o5uujq66O3qpaejh47WLrrau+jp7KGrvYuuti76lq2gq6OT9tYWWpsX097aRmtzO61NbSxubKGlsZXW5jbamttobWqltamN1qY22prbaWlqZfGiFtoWt9PS2ErzosU0N7fS1NRKW1unIsJvbe2kta2TltYOuruX0NHRRWdXFy0t7TQ3t9Ha1klnZ5f4eXsX3R3d9PYspbOjh47Obto7O+ns6qazu4eu7l7aO7vp6Oqhu2cpHR3ddLZ2iePr6Ka1vZP29i46O5fQ3rGE9s5e2jt7aOvooq29U3y2s4uOzh7a2rtZ3NpBS0sHbW1dtLV10drWSWtLB42LFtPc1MLChU0smN9Ic1MLbW2dtLR2srilnaamVpoXt9HY2MKixhaam9tpam6jqamN1pYOmptbaG1tp2VxK4tbWmlt72RxWwct7Z0sbu+grbOLlrZ2Orq66epdQvfSZSxbdR+r1q1j5dq1LFt9Pz0rVtC7oo/u5UvpXraMriVLWb9tG//Pr34lkp0//eHnvP/B93jhxZe5du06j584wbZt21m4UPgLjhs3jvHjxyuFTFb6y272MrFDUHanMHr0GGWALGd2yTfz4uJiSstKSRQnKCkrVRy4I9EIieJi4XYfDOCVoByny40vECAQDBGJxpViEgpHKHI6CYbDhKNCl1JaVkpJaQnhSIRAMEh5RTmJ4gTRWBSvz4vX5yMUChMKh3G6XESiUSKRqFTMooTCEbw+Px6Pj0AwpAyq7UVOotE4celmU1FRRWlpGSWlZcTiCSorq6isrCIajVFTU3tP9lpJSYlihBwOhxk1apQC58gBnbW1tYwfP56GhslMmTKVmTNn0TB5CvX1Y2lomExtbR3TZ0xnYWMjrW3tzJu3gLq60RK1uk6JypEz2WTx64QJExQ4eOy4cTQ0TGbWrFmMGTMav198h5FojERxCR6PF7fbg98fIBqNKUkAiURCMXGORiMUF5cQi8UZO3YciUQxgUCQYDBEPJ4Qhs4uF263h2gsTiQalwqEk2AoTCAYZNSoamKxOGVl5YwfP4GKiircbg+BQJD6+rHMmDGT2tpaxWl9/ITxzJo9h+0PPMDlK1d47fU3+fQHn/HDH/6I7330Cd957wPOX7jIxs2bmTRlKg63h/yCAgoK8gmFg6LzDwaJxqK4pVmr2+PB5RZzJnuRA7fbI1zjHU5CkYhibRYIhXB5PEoHL8+nCu02ho0YTl5BnvD+LHLicruxF9lxud3E4glcktFvod2mCOoD0rnn8/uJRGKUlJYTTxRTUVklud4LmUYkGpP+b8R36Pb4CIYixBMlSjcm6yT9gRDhSEwpxOJ5hLgE+8uaTbkji8fjCllLptmPGycil2RSR0lJCT6/H5fHiz8QJBKN4Q8GcXu8uNxuXG6PdH34iRcLRCIYDgto1ucnHIlSXFpKKBwhkeg3RPh2EfvDgMf/AP7+rcf/GLANfN//7c//7fVvv/Y/Pf/H//L4/28fA3//gZ//b+49Lvl9/z1g+9u3nsuf+fu39vPf/8sx/eNbn5G3/23/8n7/NuC1f/wP28DP/u1b+/nbt/Y1cPv7t97/d/75mL79Hfxv39G3vwf5MdLrfwL+yD/4P4NgihLFzU10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53" y="3794333"/>
            <a:ext cx="6340979" cy="27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9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2719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56277" y="3153398"/>
            <a:ext cx="5235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Кремль при Иване III. 1921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4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77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7999" y="3105835"/>
            <a:ext cx="9454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777777"/>
                </a:solidFill>
                <a:effectLst/>
                <a:latin typeface="Georgia" panose="02040502050405020303" pitchFamily="18" charset="0"/>
              </a:rPr>
              <a:t>                                                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Новодевичий монастырь. </a:t>
            </a:r>
          </a:p>
          <a:p>
            <a:pPr algn="ctr"/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Собор. 1926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9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239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5681" y="2649197"/>
            <a:ext cx="43839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 монастырь.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Облака и золотые купола. 1927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89563" cy="67768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3727" y="2734654"/>
            <a:ext cx="46403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777777"/>
                </a:solidFill>
                <a:effectLst/>
                <a:latin typeface="Georgia" panose="02040502050405020303" pitchFamily="18" charset="0"/>
              </a:rPr>
              <a:t>                                                                            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Воробьевых  гор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2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114" y="213646"/>
            <a:ext cx="90499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Скончался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Аполлинарий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Михайлович Васнецов </a:t>
            </a:r>
          </a:p>
          <a:p>
            <a:pPr algn="ctr" fontAlgn="base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23 января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1933 года в Москве, где и был похоронен на Введенском кладбище.</a:t>
            </a:r>
          </a:p>
          <a:p>
            <a:pPr algn="ctr" fontAlgn="base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сейчас работает квартира-музей </a:t>
            </a:r>
          </a:p>
          <a:p>
            <a:pPr algn="ctr" fontAlgn="base">
              <a:lnSpc>
                <a:spcPct val="200000"/>
              </a:lnSpc>
            </a:pP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Аполлинария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Васнецова, а в родном селе Рябово </a:t>
            </a:r>
          </a:p>
          <a:p>
            <a:pPr algn="ctr" fontAlgn="base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(сегодня – это Кировская область) ежегодно проходит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Васнецовский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пленэр.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011" y="111095"/>
            <a:ext cx="88619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подготовлены: 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обслуживания МБУК «МЦРБ» </a:t>
            </a:r>
          </a:p>
          <a:p>
            <a:pPr algn="ctr"/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Атамановка</a:t>
            </a:r>
          </a:p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4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352" y="249484"/>
            <a:ext cx="94288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Аполлинарий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Михайлович Васнецов 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художник, мастер исторической живописи, искусствовед. </a:t>
            </a:r>
          </a:p>
          <a:p>
            <a:pPr algn="ctr">
              <a:lnSpc>
                <a:spcPct val="200000"/>
              </a:lnSpc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6 августа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1856 года в селе Рябово Вятской губернии. </a:t>
            </a:r>
          </a:p>
          <a:p>
            <a:pPr algn="ctr">
              <a:lnSpc>
                <a:spcPct val="200000"/>
              </a:lnSpc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тринадцатилетнем возрасте, когда юноша стал круглым сиротой, о нем начал заботиться брат 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Виктор Васнецов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к тому времени уже учился в Академии художеств. </a:t>
            </a:r>
          </a:p>
          <a:p>
            <a:pPr algn="ctr">
              <a:lnSpc>
                <a:spcPct val="200000"/>
              </a:lnSpc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 Васнецовы принадлежали к старинному роду священнослужителей.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3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186" y="-102550"/>
            <a:ext cx="10272045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Аполлинарий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Васнецов не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систематического художественного образования, тем не менее был прекрасным пейзажистом. Особенно его интересовали городские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пейзажи-реконструкции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Аполлинарий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выдающимся мастером исторической живописи, искусствоведом, поэтом русской природы. Изучая историю и археологию, в своем творчестве выбрал главной темой родные просторы и старую Москву.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4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644" y="2469735"/>
            <a:ext cx="11776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признанием для художника стала покупка его </a:t>
            </a:r>
          </a:p>
          <a:p>
            <a:pPr algn="ctr">
              <a:lnSpc>
                <a:spcPct val="150000"/>
              </a:lnSpc>
            </a:pPr>
            <a:r>
              <a:rPr lang="ru-RU" sz="20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пейзажа «Серый день»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Павлом Третьяковым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Дорожка, которая делит пейзаж на две части, два дерева, одинокая фигура, бредущая к роще,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птица, в парящая в небе. Природа без прикрас.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таким старался изображать окружающий мир художник.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83"/>
            <a:ext cx="5794049" cy="38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19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62273" y="2538101"/>
            <a:ext cx="3743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пейзаж. 1890-1891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2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477" y="2871387"/>
            <a:ext cx="85885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XX века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Аполлинарием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Васнецовым целиком овладела новая тема, связанная с жизнью древней Москвы.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Живописец не занимался реконструкцией облика Москвы, а воскрешал образы древнего города.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68127" cy="30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57" y="162370"/>
            <a:ext cx="8853443" cy="599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над образами столицы,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Аполлинарий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сблизился с историками и археологами, стал членом Московского археологического общества, а затем и почетным председателем Комиссии по изучению старой Москвы. Изучал древние иконы и руководил реставрацией. Воссоздавал облик города не только на своих полотнах, но и в реальной жизни.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4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483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0433" y="3244334"/>
            <a:ext cx="72218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i="0" dirty="0" smtClean="0">
                <a:solidFill>
                  <a:srgbClr val="777777"/>
                </a:solidFill>
                <a:effectLst/>
                <a:latin typeface="Georgia" panose="02040502050405020303" pitchFamily="18" charset="0"/>
              </a:rPr>
              <a:t>                                                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Кремль. </a:t>
            </a:r>
          </a:p>
          <a:p>
            <a:pPr algn="ctr"/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Соборы. 1894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4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710619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41326" y="1428206"/>
            <a:ext cx="45110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777777"/>
                </a:solidFill>
                <a:effectLst/>
                <a:latin typeface="Georgia" panose="02040502050405020303" pitchFamily="18" charset="0"/>
              </a:rPr>
              <a:t>                                                                    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Книжные лавочки на                     Спасском мосту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                                                                           XVII веке. 1916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465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228</Words>
  <Application>Microsoft Office PowerPoint</Application>
  <PresentationFormat>Широкоэкранный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Georgia</vt:lpstr>
      <vt:lpstr>Open Sans</vt:lpstr>
      <vt:lpstr>Times New Roman</vt:lpstr>
      <vt:lpstr>Trebuchet MS</vt:lpstr>
      <vt:lpstr>Wingdings 3</vt:lpstr>
      <vt:lpstr>Грань</vt:lpstr>
      <vt:lpstr>6 августа 2021 года - 165 лет со дня рождения художника и искусствоведа Аполлинария Михайловича Васнецова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августа 2021 года - 165 лет со дня рождения художника и искусствоведа Аполлинария Михайловича Васнецова</dc:title>
  <dc:creator>PC STORE</dc:creator>
  <cp:lastModifiedBy>PC STORE</cp:lastModifiedBy>
  <cp:revision>12</cp:revision>
  <dcterms:created xsi:type="dcterms:W3CDTF">2021-08-03T13:59:28Z</dcterms:created>
  <dcterms:modified xsi:type="dcterms:W3CDTF">2021-08-03T15:37:20Z</dcterms:modified>
</cp:coreProperties>
</file>