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39" autoAdjust="0"/>
    <p:restoredTop sz="94660"/>
  </p:normalViewPr>
  <p:slideViewPr>
    <p:cSldViewPr snapToGrid="0">
      <p:cViewPr varScale="1">
        <p:scale>
          <a:sx n="75" d="100"/>
          <a:sy n="75" d="100"/>
        </p:scale>
        <p:origin x="-120" y="-82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ru-RU" dirty="0" smtClean="0"/>
              <a:t>Библиотека п. ст. Лесная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pPr algn="ctr"/>
            <a:r>
              <a:rPr lang="ru-RU" sz="3200" dirty="0" smtClean="0">
                <a:solidFill>
                  <a:srgbClr val="FF0000"/>
                </a:solidFill>
              </a:rPr>
              <a:t>Заведующая филиалом </a:t>
            </a:r>
            <a:r>
              <a:rPr lang="ru-RU" sz="3200" dirty="0" err="1" smtClean="0">
                <a:solidFill>
                  <a:srgbClr val="FF0000"/>
                </a:solidFill>
              </a:rPr>
              <a:t>Праскова</a:t>
            </a:r>
            <a:r>
              <a:rPr lang="ru-RU" sz="3200" dirty="0" smtClean="0">
                <a:solidFill>
                  <a:srgbClr val="FF0000"/>
                </a:solidFill>
              </a:rPr>
              <a:t> Е.П.</a:t>
            </a:r>
            <a:endParaRPr lang="ru-RU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8308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94400" y="0"/>
            <a:ext cx="4673600" cy="35052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57912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05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29605" y="339251"/>
            <a:ext cx="7766936" cy="1646302"/>
          </a:xfrm>
        </p:spPr>
        <p:txBody>
          <a:bodyPr/>
          <a:lstStyle/>
          <a:p>
            <a:r>
              <a:rPr lang="ru-RU" dirty="0" smtClean="0"/>
              <a:t>Читатели 5 класса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047" y="2324804"/>
            <a:ext cx="5003488" cy="375261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535" y="2349032"/>
            <a:ext cx="4971182" cy="372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86519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/>
          <a:srcRect l="31667" t="27214" r="12917" b="20573"/>
          <a:stretch>
            <a:fillRect/>
          </a:stretch>
        </p:blipFill>
        <p:spPr bwMode="auto">
          <a:xfrm>
            <a:off x="1676400" y="0"/>
            <a:ext cx="9105900" cy="686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926939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/>
          <a:srcRect l="31458" t="27604" r="12708" b="20703"/>
          <a:stretch>
            <a:fillRect/>
          </a:stretch>
        </p:blipFill>
        <p:spPr bwMode="auto">
          <a:xfrm>
            <a:off x="1562100" y="0"/>
            <a:ext cx="9245600" cy="6847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04273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/>
          <a:srcRect l="31563" t="27344" r="12812" b="20443"/>
          <a:stretch>
            <a:fillRect/>
          </a:stretch>
        </p:blipFill>
        <p:spPr bwMode="auto">
          <a:xfrm>
            <a:off x="1384300" y="-1"/>
            <a:ext cx="9131300" cy="685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509645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31667" t="27734" r="12812" b="21094"/>
          <a:stretch>
            <a:fillRect/>
          </a:stretch>
        </p:blipFill>
        <p:spPr bwMode="auto">
          <a:xfrm>
            <a:off x="1498600" y="228599"/>
            <a:ext cx="8534400" cy="6292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441115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97270" y="2692397"/>
            <a:ext cx="8576733" cy="1358436"/>
          </a:xfrm>
        </p:spPr>
        <p:txBody>
          <a:bodyPr/>
          <a:lstStyle/>
          <a:p>
            <a:pPr algn="l"/>
            <a:r>
              <a:rPr lang="ru-RU" sz="6600" dirty="0" smtClean="0"/>
              <a:t>Спасибо за внимание</a:t>
            </a:r>
            <a:endParaRPr lang="ru-RU" sz="6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83056" y="4451665"/>
            <a:ext cx="7766936" cy="1096899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67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56745" y="646386"/>
            <a:ext cx="21451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Скажи табаку нет.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1875" t="35677" r="5313" b="21745"/>
          <a:stretch>
            <a:fillRect/>
          </a:stretch>
        </p:blipFill>
        <p:spPr bwMode="auto">
          <a:xfrm>
            <a:off x="215899" y="1155700"/>
            <a:ext cx="11700661" cy="547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716689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60400" y="533400"/>
            <a:ext cx="59474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Лучший читатель 2017 года </a:t>
            </a:r>
            <a:r>
              <a:rPr lang="ru-RU" dirty="0" err="1" smtClean="0"/>
              <a:t>Гранкин</a:t>
            </a:r>
            <a:r>
              <a:rPr lang="ru-RU" dirty="0" smtClean="0"/>
              <a:t> Матвей 3 класс.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l="29479" t="36068" r="27500" b="23307"/>
          <a:stretch>
            <a:fillRect/>
          </a:stretch>
        </p:blipFill>
        <p:spPr bwMode="auto">
          <a:xfrm>
            <a:off x="508000" y="1130300"/>
            <a:ext cx="7277100" cy="549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60425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20800" y="635000"/>
            <a:ext cx="48990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</a:rPr>
              <a:t>Мастерская Айболита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771" t="39063" r="25312" b="20052"/>
          <a:stretch>
            <a:fillRect/>
          </a:stretch>
        </p:blipFill>
        <p:spPr bwMode="auto">
          <a:xfrm>
            <a:off x="482600" y="1308100"/>
            <a:ext cx="7175500" cy="5468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151766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31667" t="27344" r="13229" b="20052"/>
          <a:stretch>
            <a:fillRect/>
          </a:stretch>
        </p:blipFill>
        <p:spPr bwMode="auto">
          <a:xfrm>
            <a:off x="1473200" y="0"/>
            <a:ext cx="86233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406512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8867" y="423334"/>
            <a:ext cx="7766936" cy="1646302"/>
          </a:xfrm>
        </p:spPr>
        <p:txBody>
          <a:bodyPr/>
          <a:lstStyle/>
          <a:p>
            <a:r>
              <a:rPr lang="ru-RU" dirty="0" smtClean="0"/>
              <a:t>Кружок «</a:t>
            </a:r>
            <a:r>
              <a:rPr lang="ru-RU" dirty="0" err="1" smtClean="0"/>
              <a:t>Квиллинг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 l="27500" t="45703" r="13958" b="27083"/>
          <a:stretch>
            <a:fillRect/>
          </a:stretch>
        </p:blipFill>
        <p:spPr bwMode="auto">
          <a:xfrm>
            <a:off x="419099" y="1968500"/>
            <a:ext cx="11508631" cy="427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75701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1267" y="499534"/>
            <a:ext cx="7766936" cy="1646302"/>
          </a:xfrm>
        </p:spPr>
        <p:txBody>
          <a:bodyPr/>
          <a:lstStyle/>
          <a:p>
            <a:r>
              <a:rPr lang="ru-RU" dirty="0" smtClean="0"/>
              <a:t>Кружок «оригами»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 l="23646" t="44141" r="14271" b="27344"/>
          <a:stretch>
            <a:fillRect/>
          </a:stretch>
        </p:blipFill>
        <p:spPr bwMode="auto">
          <a:xfrm>
            <a:off x="457199" y="2070100"/>
            <a:ext cx="11232831" cy="412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00983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-245534" y="-25400"/>
            <a:ext cx="9973733" cy="1646302"/>
          </a:xfrm>
        </p:spPr>
        <p:txBody>
          <a:bodyPr/>
          <a:lstStyle/>
          <a:p>
            <a:r>
              <a:rPr lang="ru-RU" dirty="0" smtClean="0"/>
              <a:t>Кружок «весёлая петелька»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135" y="2138458"/>
            <a:ext cx="5099665" cy="38247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38799" y="2138457"/>
            <a:ext cx="5099665" cy="3824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9078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8066" y="448734"/>
            <a:ext cx="8957734" cy="1646302"/>
          </a:xfrm>
        </p:spPr>
        <p:txBody>
          <a:bodyPr/>
          <a:lstStyle/>
          <a:p>
            <a:pPr algn="l"/>
            <a:r>
              <a:rPr lang="ru-RU" dirty="0" smtClean="0"/>
              <a:t>Кружок «</a:t>
            </a:r>
            <a:r>
              <a:rPr lang="ru-RU" dirty="0" err="1" smtClean="0"/>
              <a:t>бисероплетение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0806" y="2310934"/>
            <a:ext cx="4639729" cy="347979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390534" y="2310934"/>
            <a:ext cx="4639730" cy="3479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67197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35</TotalTime>
  <Words>50</Words>
  <Application>Microsoft Office PowerPoint</Application>
  <PresentationFormat>Произвольный</PresentationFormat>
  <Paragraphs>11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Грань</vt:lpstr>
      <vt:lpstr>Библиотека п. ст. Лесная</vt:lpstr>
      <vt:lpstr>Слайд 2</vt:lpstr>
      <vt:lpstr>Слайд 3</vt:lpstr>
      <vt:lpstr>Слайд 4</vt:lpstr>
      <vt:lpstr>Слайд 5</vt:lpstr>
      <vt:lpstr>Кружок «Квиллинг»</vt:lpstr>
      <vt:lpstr>Кружок «оригами»</vt:lpstr>
      <vt:lpstr>Кружок «весёлая петелька»</vt:lpstr>
      <vt:lpstr>Кружок «бисероплетение»</vt:lpstr>
      <vt:lpstr>Слайд 10</vt:lpstr>
      <vt:lpstr>Читатели 5 класса</vt:lpstr>
      <vt:lpstr>Слайд 12</vt:lpstr>
      <vt:lpstr>Слайд 13</vt:lpstr>
      <vt:lpstr>Слайд 14</vt:lpstr>
      <vt:lpstr>Слайд 15</vt:lpstr>
      <vt:lpstr>Спасибо за внимание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Библиотека п. ст. Лесная</dc:title>
  <dc:creator>Works_Home</dc:creator>
  <cp:lastModifiedBy>YNA939</cp:lastModifiedBy>
  <cp:revision>12</cp:revision>
  <dcterms:created xsi:type="dcterms:W3CDTF">2017-12-17T07:46:53Z</dcterms:created>
  <dcterms:modified xsi:type="dcterms:W3CDTF">2018-12-04T12:39:03Z</dcterms:modified>
</cp:coreProperties>
</file>