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13.07.2021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Биби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58245" cy="5857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:\Users\Биби\Desktop\slid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42968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00042"/>
            <a:ext cx="8001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Тройной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удар по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вирусу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71547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стране начинается широкая вакцинация от COVID-19. Сейчас прививки делают вакциной "Спутник V", которую разработали ученые НИЦЭМ имени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Гамалеи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Скоро станут доступны еще две вакцины - от ГНЦ ВБ "Вектор"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от ФГНЦ имени Чумакова РАН.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Биби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143248"/>
            <a:ext cx="4929222" cy="3286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74345"/>
            <a:ext cx="8215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защитить себя и окружающих от заражения?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Лучшая защита - вакцинация. Сегодня в Российской Федерации зарегистрированы две вакцины: 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Гам-КОВИД-Вак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ЭпиВакКорона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342900" indent="-342900"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Они дают иммунитет к заболеванию. </a:t>
            </a:r>
          </a:p>
          <a:p>
            <a:pPr marL="342900" indent="-342900"/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496"/>
            <a:ext cx="821537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Гам-КОВИД-Вак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вакцина?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Гам-КОВИД-Вак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вакцина, разработанная в Национальном исследовательском центе эпидемиологии им. Н.Ф.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Гамалеи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Более известна под названием «Спутник V». Представляет из себя раствор для внутримышечного введения. Вводится двукратно, с интервалом в 3 недели. Иммунитет формируется через 21 день после второй вакцинации.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1537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ЭпиВакКорона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вакцина?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ЭпиВакКорона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вакцина, разработанная Государственным научным центром вирусологии и биотехнологии «Вектор». Вводится двукратно, с интервалом в 2–3 недели. Иммунитет формируется через 35-40 дней после первой вакцинации.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786058"/>
            <a:ext cx="8286808" cy="3928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КовиВак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вакцина?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КовиВак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вакцина, разработанная Федеральным научным центром исследований и разработки иммунобиологических препаратов имени М.П. Чумакова. В отличие от предшественников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Гам-КОВИД-Вак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ЭпиВакКороны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 центра Чумакова содержит полноценный вирус, а не его фрагменты. При этом сам вирус деактивирован, то есть безопасен для человека. Вакцина вводится два раза с интервалом в 14 дней. В гражданский оборот вакцина пока не поступила.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14393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сделать прививку?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поставляется во все субъекты Российской Федерации.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учреждений, в которых можно сделать прививку, можно уточнить на сайте регионального министерства здравоохранения.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может записаться на прививку?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Вакцинацию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могут пройти люди, не имеющие медицинских противопоказаний. В приоритетном порядке вакцинации подлежат следующие категории граждан: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лица старше 60 лет;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работники социальной сферы и другие лица, работающие с большим количеством людей;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люди с хроническими заболеваниями.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Эффективна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 вакцина?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формирует иммунитет к заболеванию.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безопасность вакцины клинически доказана.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показания к вакцинированию? </a:t>
            </a:r>
            <a:endParaRPr lang="ru-RU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Вакцинацию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следует пройти всем людям старше 18 лет, не имеющих противопоказаний. Это позволит снизить риск заражения. </a:t>
            </a:r>
          </a:p>
          <a:p>
            <a:pPr algn="ctr"/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есть противопоказания к вакцинации? </a:t>
            </a:r>
            <a:endParaRPr lang="ru-RU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гиперчувствительность к какому-либо компоненту вакцины или к вакцине, содержащей аналогичные компоненты;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тяжелые аллергические реакции в анамнезе;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острые инфекционные и неинфекционные заболевания;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•обострение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хронических заболеваний.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Вакцинацию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проводят не ранее чем через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2-4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недели после выздоровления или ремиссии;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беременность и период грудного вскармливания;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 до 18 лет.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9"/>
            <a:ext cx="821537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Нужно ли делать анализ на антитела или ПЦР на наличие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перед вакцинированием?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подготовке к вакцинации не обязательно делать тест на антитела.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человек знает, что у него есть антитела, то вакцинация ему не показана: сопротивляемость к инфекции уже выработана.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такое случается после перенесенной болезни. Делать ПЦР на наличие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необходимо при наличии симптомов или контактов с зараженными в течение последних 14 дней.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14393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ли соблюдать самоизоляцию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вакцинации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Самоизоляция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 прививки не требуется.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содержит патогенный для человека вирус, вызывающий COVID-19, поэтому заболеть и заразить окружающих после прививки невозможно.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643313"/>
            <a:ext cx="821537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 после вакцинации ходить без маски?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вакцинации следует соблюдать все правила профилактики.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том числе носить маску и сохранять социальную дистанцию.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1537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записаться на вакцинацию?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личный кабинет на портале </a:t>
            </a:r>
            <a:r>
              <a:rPr lang="ru-RU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gosuslugi.ru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номеру 122. </a:t>
            </a:r>
            <a:endParaRPr lang="ru-RU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также можете записать на прививку своих пожилых родственников.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AutoShape 4" descr="https://tltolimp.ru/wp-content/uploads/2021/01/stop-kov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tltolimp.ru/wp-content/uploads/2021/01/stop-kov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 descr="C:\Users\Биби\Desktop\stop-kov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496"/>
            <a:ext cx="5214974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614</Words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Биби</dc:creator>
  <cp:lastModifiedBy>Биби</cp:lastModifiedBy>
  <cp:revision>70</cp:revision>
  <dcterms:created xsi:type="dcterms:W3CDTF">2021-07-13T06:11:57Z</dcterms:created>
  <dcterms:modified xsi:type="dcterms:W3CDTF">2021-07-13T08:36:56Z</dcterms:modified>
</cp:coreProperties>
</file>